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0.jpg" ContentType="image/png"/>
  <Override PartName="/ppt/media/image118.jpg" ContentType="image/png"/>
  <Override PartName="/ppt/media/image190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60" r:id="rId3"/>
    <p:sldId id="265" r:id="rId4"/>
    <p:sldId id="257" r:id="rId5"/>
    <p:sldId id="258" r:id="rId6"/>
    <p:sldId id="259" r:id="rId7"/>
    <p:sldId id="262" r:id="rId8"/>
    <p:sldId id="272" r:id="rId9"/>
    <p:sldId id="264" r:id="rId10"/>
    <p:sldId id="261" r:id="rId11"/>
    <p:sldId id="266" r:id="rId12"/>
    <p:sldId id="267" r:id="rId13"/>
    <p:sldId id="268" r:id="rId14"/>
    <p:sldId id="263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30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6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0" r:id="rId46"/>
    <p:sldId id="301" r:id="rId47"/>
    <p:sldId id="302" r:id="rId48"/>
    <p:sldId id="299" r:id="rId49"/>
    <p:sldId id="303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40BBCF"/>
    <a:srgbClr val="262626"/>
    <a:srgbClr val="59401C"/>
    <a:srgbClr val="31A898"/>
    <a:srgbClr val="FF6699"/>
    <a:srgbClr val="FF6600"/>
    <a:srgbClr val="FBEEE0"/>
    <a:srgbClr val="6633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 snapToGrid="0">
      <p:cViewPr>
        <p:scale>
          <a:sx n="25" d="100"/>
          <a:sy n="25" d="100"/>
        </p:scale>
        <p:origin x="3732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C1FAD-BC52-46EC-BCBE-D0672FA2DB1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90550-9DBB-49F3-873A-FF320FBCDFA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0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90550-9DBB-49F3-873A-FF320FBCDFA3}" type="slidenum">
              <a:rPr lang="th-TH" smtClean="0"/>
              <a:t>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0087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10AEF78-3AC6-15B9-EDD2-17A3F0516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7E49F9FB-CE0C-9AAD-3ABB-484619BA6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4485099-B696-BAA1-D1AF-58B56F18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DBF46B4-0F55-0459-B9D4-789DFEDD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37F9225-44F1-977B-E478-D805C6A5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311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B41E33F-964D-C564-8066-DBFA83EB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6D24C08-3AFA-F03A-0E0B-E9A239845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53F3778-A0A9-FF03-A708-FCAA4B1D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3D2DB5A8-F5ED-7C35-8AB7-A1C420C1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2A329F6-E860-1FD1-E24D-9BE4E4B5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6069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BEA1B752-EAA6-A704-6777-D909AB366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056A306B-938F-A5C8-49D4-B49E81A8A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22436BC-059A-3739-36EC-23AA60F9A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D420A9D-F113-5C30-F839-9907ADA6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3AAEA00-1AC6-652C-3E51-5B0A83F7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927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8FEC6A0-886A-761B-3238-2AF3AB68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DB4E63A-2D93-ED61-C171-8FC8C785C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13D7991-17B0-891A-1D8D-2034E51C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C9A41BD-42D7-0080-13A0-DC64B68A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66A53AF-CF35-3FE2-C883-461D5261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1674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D3D0D11-D0F5-F3A3-EAC6-4E806714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F053D16-954D-CF36-F029-362FFC6A5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3DD8792-F501-799B-C2EA-720DDF7F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AD3D259-9E46-A924-E11D-C103DA433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3F30E0A-2826-AEAA-37FF-958602A6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218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351C10F-4180-C0C5-00C9-F00F4A5E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32DC162-122D-8EAC-2419-14181DDD8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7DE8905E-C292-0A18-1668-87B952FF2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BF78378-8FE8-C66A-E3C2-DCBD649C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CD5237B-26ED-0152-7570-3512187EC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6F281A1-D9C0-C622-DF97-8EAACD7E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630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82EE343-1BC7-1560-070F-884E97CCA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7B59CE3-F4C3-06B5-2E20-8DAFC7A75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3B16898-438B-3BE1-8273-E711365A9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9C78E8F5-E953-727D-1046-F32575FD7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80A3508B-FAA5-76B1-CF48-DC9C14C47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ED5A3837-83F8-5E39-5C5D-D3A4D14F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B5D64393-BD47-42D2-9290-64ECDABA1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C7F03DCF-2D12-7C04-242A-70B144E8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536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DA5947A-2A3A-6A55-889E-48D262B0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155E42C6-F551-C592-7A59-B1E8DFC89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21A9DFD4-C0B1-E1E7-E544-91064B0D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A9C237D5-A260-D1D0-9D70-B87A82D6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321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F3E15623-8A73-331D-0877-12E6F709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CBED3C93-B4AE-681D-296B-1AB29DCD6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939AE8FD-3CB8-1A9D-D30C-5387E6F5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8499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B8A91DC-6FC2-E94F-CA5C-5843B2A6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6E47017-CBC9-8C84-A83B-AC34F936F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23F5595E-D24F-4D82-8768-017EF464A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09635298-86E4-35E5-537A-37866CCED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52D4CE51-C0AE-1AA7-4CCD-6A5A6738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28AC649C-FB97-8969-81DB-B839F9C0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5793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FBB968A-8453-99D2-F17E-774A9537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758902CD-5B50-AAAC-3C36-7FCA17F21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94BCBC64-083D-7289-6CF4-95BC70950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ACB4DAE-343F-F007-7274-13CC79B9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C842971E-77D6-E9A2-4DAE-B540ED581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E58DC149-F3F1-24BC-40A7-BE2B9A83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714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E65560CA-53B4-1619-22CE-66E6E174D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D71CA63-2C17-17D1-42F6-74046BCCB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0862C14-FF08-E2F7-E30D-2672FB08F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383AB-AFD6-461E-8696-1D5F193A7444}" type="datetimeFigureOut">
              <a:rPr lang="th-TH" smtClean="0"/>
              <a:t>06/01/66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2D0ECBB-8FA3-EEC0-1764-5B5D96EFA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2865860-1701-779A-B361-678CF903D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E9B65-D806-40B1-915E-5E923B927D5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39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8.png"/><Relationship Id="rId7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86.png"/><Relationship Id="rId5" Type="http://schemas.openxmlformats.org/officeDocument/2006/relationships/image" Target="../media/image69.png"/><Relationship Id="rId10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gif"/><Relationship Id="rId3" Type="http://schemas.openxmlformats.org/officeDocument/2006/relationships/image" Target="../media/image89.png"/><Relationship Id="rId7" Type="http://schemas.openxmlformats.org/officeDocument/2006/relationships/image" Target="../media/image93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jpeg"/><Relationship Id="rId7" Type="http://schemas.openxmlformats.org/officeDocument/2006/relationships/image" Target="../media/image102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jp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gif"/><Relationship Id="rId4" Type="http://schemas.openxmlformats.org/officeDocument/2006/relationships/image" Target="../media/image125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7" Type="http://schemas.openxmlformats.org/officeDocument/2006/relationships/image" Target="../media/image135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g"/><Relationship Id="rId5" Type="http://schemas.openxmlformats.org/officeDocument/2006/relationships/image" Target="../media/image133.jpg"/><Relationship Id="rId4" Type="http://schemas.openxmlformats.org/officeDocument/2006/relationships/image" Target="../media/image13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7" Type="http://schemas.openxmlformats.org/officeDocument/2006/relationships/image" Target="../media/image140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1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7" Type="http://schemas.openxmlformats.org/officeDocument/2006/relationships/image" Target="../media/image146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g"/><Relationship Id="rId5" Type="http://schemas.openxmlformats.org/officeDocument/2006/relationships/image" Target="../media/image144.jpg"/><Relationship Id="rId4" Type="http://schemas.openxmlformats.org/officeDocument/2006/relationships/image" Target="../media/image1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7" Type="http://schemas.openxmlformats.org/officeDocument/2006/relationships/image" Target="../media/image151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g"/><Relationship Id="rId5" Type="http://schemas.openxmlformats.org/officeDocument/2006/relationships/image" Target="../media/image149.jpg"/><Relationship Id="rId4" Type="http://schemas.openxmlformats.org/officeDocument/2006/relationships/image" Target="../media/image14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7" Type="http://schemas.openxmlformats.org/officeDocument/2006/relationships/image" Target="../media/image206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eg"/><Relationship Id="rId5" Type="http://schemas.openxmlformats.org/officeDocument/2006/relationships/image" Target="../media/image204.jpeg"/><Relationship Id="rId4" Type="http://schemas.openxmlformats.org/officeDocument/2006/relationships/image" Target="../media/image20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gif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gif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gif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gif"/><Relationship Id="rId4" Type="http://schemas.openxmlformats.org/officeDocument/2006/relationships/image" Target="../media/image208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7E1C0D-173C-9477-C0D8-45FFC01AA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4043" y="-3708573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3A5A6023-918C-6A72-9EBE-25A90D0A52F0}"/>
              </a:ext>
            </a:extLst>
          </p:cNvPr>
          <p:cNvGrpSpPr/>
          <p:nvPr/>
        </p:nvGrpSpPr>
        <p:grpSpPr>
          <a:xfrm>
            <a:off x="4637290" y="-5950025"/>
            <a:ext cx="3948611" cy="1060274"/>
            <a:chOff x="6986957" y="1364303"/>
            <a:chExt cx="2500132" cy="671331"/>
          </a:xfrm>
        </p:grpSpPr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id="{43284F4C-05BD-FD02-BC7D-5CCF605D2EC8}"/>
                </a:ext>
              </a:extLst>
            </p:cNvPr>
            <p:cNvSpPr/>
            <p:nvPr/>
          </p:nvSpPr>
          <p:spPr>
            <a:xfrm>
              <a:off x="6986957" y="1364303"/>
              <a:ext cx="2500132" cy="6713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A7B00"/>
                </a:gs>
                <a:gs pos="50000">
                  <a:srgbClr val="FFAF00"/>
                </a:gs>
                <a:gs pos="100000">
                  <a:srgbClr val="FFFF1A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15DE31C9-2CFE-A840-8FDC-590CEEFED41A}"/>
                </a:ext>
              </a:extLst>
            </p:cNvPr>
            <p:cNvSpPr/>
            <p:nvPr/>
          </p:nvSpPr>
          <p:spPr>
            <a:xfrm>
              <a:off x="7114343" y="1441502"/>
              <a:ext cx="2245360" cy="516932"/>
            </a:xfrm>
            <a:prstGeom prst="roundRect">
              <a:avLst>
                <a:gd name="adj" fmla="val 50000"/>
              </a:avLst>
            </a:prstGeom>
            <a:solidFill>
              <a:srgbClr val="FEA5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5F594C56-E05B-9DE5-973C-714963213B9C}"/>
                </a:ext>
              </a:extLst>
            </p:cNvPr>
            <p:cNvSpPr txBox="1"/>
            <p:nvPr/>
          </p:nvSpPr>
          <p:spPr>
            <a:xfrm>
              <a:off x="7853770" y="1438358"/>
              <a:ext cx="766505" cy="526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800" b="1" dirty="0">
                  <a:solidFill>
                    <a:srgbClr val="4B18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เล่น</a:t>
              </a:r>
            </a:p>
          </p:txBody>
        </p:sp>
      </p:grp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EF035696-8195-CFFF-6585-62DC38DAF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23" y="6215137"/>
            <a:ext cx="6360677" cy="2142954"/>
          </a:xfrm>
          <a:prstGeom prst="rect">
            <a:avLst/>
          </a:prstGeom>
        </p:spPr>
      </p:pic>
      <p:grpSp>
        <p:nvGrpSpPr>
          <p:cNvPr id="1046" name="กลุ่ม 1045">
            <a:extLst>
              <a:ext uri="{FF2B5EF4-FFF2-40B4-BE49-F238E27FC236}">
                <a16:creationId xmlns:a16="http://schemas.microsoft.com/office/drawing/2014/main" id="{66F6C38F-4EF2-EB1C-9A08-8E1C603A45C5}"/>
              </a:ext>
            </a:extLst>
          </p:cNvPr>
          <p:cNvGrpSpPr/>
          <p:nvPr/>
        </p:nvGrpSpPr>
        <p:grpSpPr>
          <a:xfrm>
            <a:off x="-717873" y="-1470573"/>
            <a:ext cx="3948611" cy="1060274"/>
            <a:chOff x="-717873" y="-1470573"/>
            <a:chExt cx="3948611" cy="1060274"/>
          </a:xfrm>
        </p:grpSpPr>
        <p:sp>
          <p:nvSpPr>
            <p:cNvPr id="18" name="สี่เหลี่ยมผืนผ้า: มุมมน 17">
              <a:extLst>
                <a:ext uri="{FF2B5EF4-FFF2-40B4-BE49-F238E27FC236}">
                  <a16:creationId xmlns:a16="http://schemas.microsoft.com/office/drawing/2014/main" id="{BE8141F8-D62C-4F7B-78B9-4565E160275B}"/>
                </a:ext>
              </a:extLst>
            </p:cNvPr>
            <p:cNvSpPr/>
            <p:nvPr/>
          </p:nvSpPr>
          <p:spPr>
            <a:xfrm>
              <a:off x="-717873" y="-1470573"/>
              <a:ext cx="3948611" cy="1060274"/>
            </a:xfrm>
            <a:prstGeom prst="roundRect">
              <a:avLst>
                <a:gd name="adj" fmla="val 50000"/>
              </a:avLst>
            </a:prstGeom>
            <a:solidFill>
              <a:srgbClr val="44B3BD"/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FFFF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F74EAC9B-F287-CD02-095A-1041A483D469}"/>
                </a:ext>
              </a:extLst>
            </p:cNvPr>
            <p:cNvSpPr txBox="1"/>
            <p:nvPr/>
          </p:nvSpPr>
          <p:spPr>
            <a:xfrm>
              <a:off x="613468" y="-1391713"/>
              <a:ext cx="132760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th-TH" sz="4800" b="1" dirty="0">
                  <a:ln w="19050"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บวก</a:t>
              </a:r>
            </a:p>
          </p:txBody>
        </p:sp>
      </p:grpSp>
      <p:grpSp>
        <p:nvGrpSpPr>
          <p:cNvPr id="1047" name="กลุ่ม 1046">
            <a:extLst>
              <a:ext uri="{FF2B5EF4-FFF2-40B4-BE49-F238E27FC236}">
                <a16:creationId xmlns:a16="http://schemas.microsoft.com/office/drawing/2014/main" id="{1BF47A3A-A167-2C5F-021A-8941D51E1E4E}"/>
              </a:ext>
            </a:extLst>
          </p:cNvPr>
          <p:cNvGrpSpPr/>
          <p:nvPr/>
        </p:nvGrpSpPr>
        <p:grpSpPr>
          <a:xfrm>
            <a:off x="-582628" y="0"/>
            <a:ext cx="3948611" cy="1060274"/>
            <a:chOff x="-717873" y="96970"/>
            <a:chExt cx="3948611" cy="1060274"/>
          </a:xfrm>
          <a:solidFill>
            <a:srgbClr val="FFCC00"/>
          </a:solidFill>
        </p:grpSpPr>
        <p:sp>
          <p:nvSpPr>
            <p:cNvPr id="22" name="สี่เหลี่ยมผืนผ้า: มุมมน 21">
              <a:extLst>
                <a:ext uri="{FF2B5EF4-FFF2-40B4-BE49-F238E27FC236}">
                  <a16:creationId xmlns:a16="http://schemas.microsoft.com/office/drawing/2014/main" id="{F8C685C4-8A7F-B6B4-3BCB-D54E898ED598}"/>
                </a:ext>
              </a:extLst>
            </p:cNvPr>
            <p:cNvSpPr/>
            <p:nvPr/>
          </p:nvSpPr>
          <p:spPr>
            <a:xfrm>
              <a:off x="-717873" y="96970"/>
              <a:ext cx="3948611" cy="1060274"/>
            </a:xfrm>
            <a:prstGeom prst="roundRect">
              <a:avLst>
                <a:gd name="adj" fmla="val 50000"/>
              </a:avLst>
            </a:prstGeom>
            <a:grpFill/>
            <a:ln w="285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FFFFF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24" name="กล่องข้อความ 23">
              <a:extLst>
                <a:ext uri="{FF2B5EF4-FFF2-40B4-BE49-F238E27FC236}">
                  <a16:creationId xmlns:a16="http://schemas.microsoft.com/office/drawing/2014/main" id="{BD15CC2F-17B4-C64E-3610-CD280C95A595}"/>
                </a:ext>
              </a:extLst>
            </p:cNvPr>
            <p:cNvSpPr txBox="1"/>
            <p:nvPr/>
          </p:nvSpPr>
          <p:spPr>
            <a:xfrm>
              <a:off x="781783" y="175830"/>
              <a:ext cx="100700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th-TH" sz="4800" b="1" dirty="0">
                  <a:ln w="19050"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ลบ</a:t>
              </a:r>
            </a:p>
          </p:txBody>
        </p:sp>
      </p:grpSp>
      <p:grpSp>
        <p:nvGrpSpPr>
          <p:cNvPr id="1048" name="กลุ่ม 1047">
            <a:extLst>
              <a:ext uri="{FF2B5EF4-FFF2-40B4-BE49-F238E27FC236}">
                <a16:creationId xmlns:a16="http://schemas.microsoft.com/office/drawing/2014/main" id="{4A2651CE-7501-DFAB-61B1-93DFF50B1C07}"/>
              </a:ext>
            </a:extLst>
          </p:cNvPr>
          <p:cNvGrpSpPr/>
          <p:nvPr/>
        </p:nvGrpSpPr>
        <p:grpSpPr>
          <a:xfrm>
            <a:off x="-717873" y="1510752"/>
            <a:ext cx="3948611" cy="1060274"/>
            <a:chOff x="-717873" y="1510752"/>
            <a:chExt cx="3948611" cy="1060274"/>
          </a:xfrm>
          <a:solidFill>
            <a:srgbClr val="EB5E5D"/>
          </a:solidFill>
        </p:grpSpPr>
        <p:sp>
          <p:nvSpPr>
            <p:cNvPr id="26" name="สี่เหลี่ยมผืนผ้า: มุมมน 25">
              <a:extLst>
                <a:ext uri="{FF2B5EF4-FFF2-40B4-BE49-F238E27FC236}">
                  <a16:creationId xmlns:a16="http://schemas.microsoft.com/office/drawing/2014/main" id="{E61C0C26-4C7A-CB77-A996-E7ED154734FF}"/>
                </a:ext>
              </a:extLst>
            </p:cNvPr>
            <p:cNvSpPr/>
            <p:nvPr/>
          </p:nvSpPr>
          <p:spPr>
            <a:xfrm>
              <a:off x="-717873" y="1510752"/>
              <a:ext cx="3948611" cy="1060274"/>
            </a:xfrm>
            <a:prstGeom prst="roundRect">
              <a:avLst>
                <a:gd name="adj" fmla="val 50000"/>
              </a:avLst>
            </a:prstGeom>
            <a:grpFill/>
            <a:ln w="285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FFFFF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28" name="กล่องข้อความ 27">
              <a:extLst>
                <a:ext uri="{FF2B5EF4-FFF2-40B4-BE49-F238E27FC236}">
                  <a16:creationId xmlns:a16="http://schemas.microsoft.com/office/drawing/2014/main" id="{A3E1C80D-4801-C222-AB17-EF555086CD86}"/>
                </a:ext>
              </a:extLst>
            </p:cNvPr>
            <p:cNvSpPr txBox="1"/>
            <p:nvPr/>
          </p:nvSpPr>
          <p:spPr>
            <a:xfrm>
              <a:off x="680794" y="1513412"/>
              <a:ext cx="1096775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th-TH" sz="4800" b="1" dirty="0">
                  <a:ln w="19050"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คูณ</a:t>
              </a:r>
            </a:p>
          </p:txBody>
        </p:sp>
      </p:grpSp>
      <p:grpSp>
        <p:nvGrpSpPr>
          <p:cNvPr id="1049" name="กลุ่ม 1048">
            <a:extLst>
              <a:ext uri="{FF2B5EF4-FFF2-40B4-BE49-F238E27FC236}">
                <a16:creationId xmlns:a16="http://schemas.microsoft.com/office/drawing/2014/main" id="{F099E0DF-BC52-688C-3AB9-4044EED7FEE7}"/>
              </a:ext>
            </a:extLst>
          </p:cNvPr>
          <p:cNvGrpSpPr/>
          <p:nvPr/>
        </p:nvGrpSpPr>
        <p:grpSpPr>
          <a:xfrm>
            <a:off x="-717873" y="3005724"/>
            <a:ext cx="3948611" cy="1060274"/>
            <a:chOff x="-717873" y="3005724"/>
            <a:chExt cx="3948611" cy="1060274"/>
          </a:xfrm>
          <a:solidFill>
            <a:srgbClr val="584A8A"/>
          </a:solidFill>
        </p:grpSpPr>
        <p:sp>
          <p:nvSpPr>
            <p:cNvPr id="30" name="สี่เหลี่ยมผืนผ้า: มุมมน 29">
              <a:extLst>
                <a:ext uri="{FF2B5EF4-FFF2-40B4-BE49-F238E27FC236}">
                  <a16:creationId xmlns:a16="http://schemas.microsoft.com/office/drawing/2014/main" id="{8455EADF-59E8-8D4E-C0CE-E688A722FD3F}"/>
                </a:ext>
              </a:extLst>
            </p:cNvPr>
            <p:cNvSpPr/>
            <p:nvPr/>
          </p:nvSpPr>
          <p:spPr>
            <a:xfrm>
              <a:off x="-717873" y="3005724"/>
              <a:ext cx="3948611" cy="1060274"/>
            </a:xfrm>
            <a:prstGeom prst="roundRect">
              <a:avLst>
                <a:gd name="adj" fmla="val 50000"/>
              </a:avLst>
            </a:prstGeom>
            <a:grpFill/>
            <a:ln w="285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FFFFF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1024" name="กล่องข้อความ 1023">
              <a:extLst>
                <a:ext uri="{FF2B5EF4-FFF2-40B4-BE49-F238E27FC236}">
                  <a16:creationId xmlns:a16="http://schemas.microsoft.com/office/drawing/2014/main" id="{7BB953D0-BC1C-CB2B-3A57-62D103BE7164}"/>
                </a:ext>
              </a:extLst>
            </p:cNvPr>
            <p:cNvSpPr txBox="1"/>
            <p:nvPr/>
          </p:nvSpPr>
          <p:spPr>
            <a:xfrm>
              <a:off x="679191" y="3084584"/>
              <a:ext cx="1225015" cy="83099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 wrap="none" rtlCol="0">
              <a:spAutoFit/>
            </a:bodyPr>
            <a:lstStyle/>
            <a:p>
              <a:r>
                <a:rPr lang="th-TH" sz="4800" b="1" dirty="0">
                  <a:ln w="19050"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หาร</a:t>
              </a:r>
            </a:p>
          </p:txBody>
        </p:sp>
      </p:grpSp>
      <p:pic>
        <p:nvPicPr>
          <p:cNvPr id="1053" name="รูปภาพ 1052">
            <a:extLst>
              <a:ext uri="{FF2B5EF4-FFF2-40B4-BE49-F238E27FC236}">
                <a16:creationId xmlns:a16="http://schemas.microsoft.com/office/drawing/2014/main" id="{7AC6C175-DDE2-9FFF-248A-6783E6435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112" y="-727248"/>
            <a:ext cx="6361200" cy="2143130"/>
          </a:xfrm>
          <a:prstGeom prst="rect">
            <a:avLst/>
          </a:prstGeom>
        </p:spPr>
      </p:pic>
      <p:grpSp>
        <p:nvGrpSpPr>
          <p:cNvPr id="1063" name="กลุ่ม 1062">
            <a:extLst>
              <a:ext uri="{FF2B5EF4-FFF2-40B4-BE49-F238E27FC236}">
                <a16:creationId xmlns:a16="http://schemas.microsoft.com/office/drawing/2014/main" id="{B087D9E2-93D1-1BB2-090B-D237CE0D1C67}"/>
              </a:ext>
            </a:extLst>
          </p:cNvPr>
          <p:cNvGrpSpPr/>
          <p:nvPr/>
        </p:nvGrpSpPr>
        <p:grpSpPr>
          <a:xfrm>
            <a:off x="-1387007" y="5578831"/>
            <a:ext cx="3948611" cy="1060274"/>
            <a:chOff x="-717873" y="-1470573"/>
            <a:chExt cx="3948611" cy="1060274"/>
          </a:xfrm>
        </p:grpSpPr>
        <p:sp>
          <p:nvSpPr>
            <p:cNvPr id="1064" name="สี่เหลี่ยมผืนผ้า: มุมมน 1063">
              <a:extLst>
                <a:ext uri="{FF2B5EF4-FFF2-40B4-BE49-F238E27FC236}">
                  <a16:creationId xmlns:a16="http://schemas.microsoft.com/office/drawing/2014/main" id="{4360EE8F-EAE3-1E16-93F9-B835951F0767}"/>
                </a:ext>
              </a:extLst>
            </p:cNvPr>
            <p:cNvSpPr/>
            <p:nvPr/>
          </p:nvSpPr>
          <p:spPr>
            <a:xfrm>
              <a:off x="-717873" y="-1470573"/>
              <a:ext cx="3948611" cy="1060274"/>
            </a:xfrm>
            <a:prstGeom prst="roundRect">
              <a:avLst>
                <a:gd name="adj" fmla="val 50000"/>
              </a:avLst>
            </a:prstGeom>
            <a:solidFill>
              <a:srgbClr val="FF37A1"/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FFFFF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1066" name="กล่องข้อความ 1065">
              <a:extLst>
                <a:ext uri="{FF2B5EF4-FFF2-40B4-BE49-F238E27FC236}">
                  <a16:creationId xmlns:a16="http://schemas.microsoft.com/office/drawing/2014/main" id="{6778D144-2797-E5F1-DE4E-27E72C77C709}"/>
                </a:ext>
              </a:extLst>
            </p:cNvPr>
            <p:cNvSpPr txBox="1"/>
            <p:nvPr/>
          </p:nvSpPr>
          <p:spPr>
            <a:xfrm>
              <a:off x="-161063" y="-1294380"/>
              <a:ext cx="288732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th-TH" sz="4000" b="1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ตรวจคำตอบ</a:t>
              </a:r>
            </a:p>
          </p:txBody>
        </p:sp>
      </p:grpSp>
      <p:grpSp>
        <p:nvGrpSpPr>
          <p:cNvPr id="1067" name="กลุ่ม 1066">
            <a:extLst>
              <a:ext uri="{FF2B5EF4-FFF2-40B4-BE49-F238E27FC236}">
                <a16:creationId xmlns:a16="http://schemas.microsoft.com/office/drawing/2014/main" id="{871CC0BC-7ED5-4D34-59DD-0479FE3AD3FE}"/>
              </a:ext>
            </a:extLst>
          </p:cNvPr>
          <p:cNvGrpSpPr/>
          <p:nvPr/>
        </p:nvGrpSpPr>
        <p:grpSpPr>
          <a:xfrm>
            <a:off x="-5614023" y="6108968"/>
            <a:ext cx="3948611" cy="1060274"/>
            <a:chOff x="-717873" y="-1470573"/>
            <a:chExt cx="3948611" cy="1060274"/>
          </a:xfrm>
          <a:solidFill>
            <a:srgbClr val="99D062"/>
          </a:solidFill>
        </p:grpSpPr>
        <p:sp>
          <p:nvSpPr>
            <p:cNvPr id="1068" name="สี่เหลี่ยมผืนผ้า: มุมมน 1067">
              <a:extLst>
                <a:ext uri="{FF2B5EF4-FFF2-40B4-BE49-F238E27FC236}">
                  <a16:creationId xmlns:a16="http://schemas.microsoft.com/office/drawing/2014/main" id="{E7560DE9-DEB3-A314-3D6B-A40949DBD058}"/>
                </a:ext>
              </a:extLst>
            </p:cNvPr>
            <p:cNvSpPr/>
            <p:nvPr/>
          </p:nvSpPr>
          <p:spPr>
            <a:xfrm>
              <a:off x="-717873" y="-1470573"/>
              <a:ext cx="3948611" cy="1060274"/>
            </a:xfrm>
            <a:prstGeom prst="roundRect">
              <a:avLst>
                <a:gd name="adj" fmla="val 50000"/>
              </a:avLst>
            </a:prstGeom>
            <a:grpFill/>
            <a:ln w="285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FFFFF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1070" name="กล่องข้อความ 1069">
              <a:extLst>
                <a:ext uri="{FF2B5EF4-FFF2-40B4-BE49-F238E27FC236}">
                  <a16:creationId xmlns:a16="http://schemas.microsoft.com/office/drawing/2014/main" id="{0988AB71-7616-3810-0A40-50F4A6AD25E1}"/>
                </a:ext>
              </a:extLst>
            </p:cNvPr>
            <p:cNvSpPr txBox="1"/>
            <p:nvPr/>
          </p:nvSpPr>
          <p:spPr>
            <a:xfrm>
              <a:off x="-14876" y="-1294065"/>
              <a:ext cx="254261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ย้อนกลับ</a:t>
              </a:r>
            </a:p>
          </p:txBody>
        </p:sp>
      </p:grpSp>
      <p:pic>
        <p:nvPicPr>
          <p:cNvPr id="1072" name="รูปภาพ 1071">
            <a:extLst>
              <a:ext uri="{FF2B5EF4-FFF2-40B4-BE49-F238E27FC236}">
                <a16:creationId xmlns:a16="http://schemas.microsoft.com/office/drawing/2014/main" id="{C42FBD17-1E9D-364D-34F5-712B200E6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82" y="2758382"/>
            <a:ext cx="5400000" cy="1819295"/>
          </a:xfrm>
          <a:prstGeom prst="rect">
            <a:avLst/>
          </a:prstGeom>
        </p:spPr>
      </p:pic>
      <p:pic>
        <p:nvPicPr>
          <p:cNvPr id="1074" name="รูปภาพ 1073">
            <a:extLst>
              <a:ext uri="{FF2B5EF4-FFF2-40B4-BE49-F238E27FC236}">
                <a16:creationId xmlns:a16="http://schemas.microsoft.com/office/drawing/2014/main" id="{66BEFC89-4C18-0D57-0B4D-A6316820A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43" y="895973"/>
            <a:ext cx="5400000" cy="1830368"/>
          </a:xfrm>
          <a:prstGeom prst="rect">
            <a:avLst/>
          </a:prstGeom>
        </p:spPr>
      </p:pic>
      <p:pic>
        <p:nvPicPr>
          <p:cNvPr id="1076" name="รูปภาพ 1075">
            <a:extLst>
              <a:ext uri="{FF2B5EF4-FFF2-40B4-BE49-F238E27FC236}">
                <a16:creationId xmlns:a16="http://schemas.microsoft.com/office/drawing/2014/main" id="{9B0F52CE-C18C-DAE6-7199-AD6438B29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11" y="2589039"/>
            <a:ext cx="5400000" cy="1822085"/>
          </a:xfrm>
          <a:prstGeom prst="rect">
            <a:avLst/>
          </a:prstGeom>
        </p:spPr>
      </p:pic>
      <p:pic>
        <p:nvPicPr>
          <p:cNvPr id="1078" name="รูปภาพ 1077">
            <a:extLst>
              <a:ext uri="{FF2B5EF4-FFF2-40B4-BE49-F238E27FC236}">
                <a16:creationId xmlns:a16="http://schemas.microsoft.com/office/drawing/2014/main" id="{86A90896-F1DF-C584-ECC9-85261977EE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82" y="6215137"/>
            <a:ext cx="5400000" cy="1822085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3FCFEDF-DE7A-2C76-BDB2-4F6C023D01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43" y="-3189593"/>
            <a:ext cx="6348111" cy="2142000"/>
          </a:xfrm>
          <a:prstGeom prst="rect">
            <a:avLst/>
          </a:prstGeom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2BCF548-FBE3-321D-02F6-8A98337E6988}"/>
              </a:ext>
            </a:extLst>
          </p:cNvPr>
          <p:cNvGrpSpPr/>
          <p:nvPr/>
        </p:nvGrpSpPr>
        <p:grpSpPr>
          <a:xfrm>
            <a:off x="-4470968" y="2491367"/>
            <a:ext cx="3948611" cy="1060274"/>
            <a:chOff x="-717873" y="-1470573"/>
            <a:chExt cx="3948611" cy="1060274"/>
          </a:xfrm>
          <a:solidFill>
            <a:srgbClr val="99D062"/>
          </a:solidFill>
        </p:grpSpPr>
        <p:sp>
          <p:nvSpPr>
            <p:cNvPr id="4" name="สี่เหลี่ยมผืนผ้า: มุมมน 3">
              <a:extLst>
                <a:ext uri="{FF2B5EF4-FFF2-40B4-BE49-F238E27FC236}">
                  <a16:creationId xmlns:a16="http://schemas.microsoft.com/office/drawing/2014/main" id="{8DAA2471-C4D7-9995-5CEB-2B506A6AA476}"/>
                </a:ext>
              </a:extLst>
            </p:cNvPr>
            <p:cNvSpPr/>
            <p:nvPr/>
          </p:nvSpPr>
          <p:spPr>
            <a:xfrm>
              <a:off x="-717873" y="-1470573"/>
              <a:ext cx="3948611" cy="1060274"/>
            </a:xfrm>
            <a:prstGeom prst="roundRect">
              <a:avLst>
                <a:gd name="adj" fmla="val 50000"/>
              </a:avLst>
            </a:prstGeom>
            <a:solidFill>
              <a:srgbClr val="FF6699"/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FFFFF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36626DFB-2EAC-38B4-FCB6-3B3B71058F9D}"/>
                </a:ext>
              </a:extLst>
            </p:cNvPr>
            <p:cNvSpPr txBox="1"/>
            <p:nvPr/>
          </p:nvSpPr>
          <p:spPr>
            <a:xfrm>
              <a:off x="-14876" y="-1294065"/>
              <a:ext cx="254261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สุ่มใหม่</a:t>
              </a:r>
            </a:p>
          </p:txBody>
        </p:sp>
      </p:grp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C991C33E-122D-D940-2FCC-B8661D7998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0453" y="-3867649"/>
            <a:ext cx="6038096" cy="182160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E8434979-4D4A-833F-B349-570A6AF99D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08440" y="-1540944"/>
            <a:ext cx="6038096" cy="1821600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FA3D2C9B-B641-461B-3156-BD693CF2C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4618" y="2807341"/>
            <a:ext cx="6038868" cy="1828844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4F408F8A-5C34-69E7-C0EA-B79F8DFFBB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4618" y="5374122"/>
            <a:ext cx="6032731" cy="18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5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C2AF3186-5999-E77F-BE46-571F9BAF1BB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"/>
          <a:stretch/>
        </p:blipFill>
        <p:spPr>
          <a:xfrm flipH="1">
            <a:off x="-4814796" y="-508000"/>
            <a:ext cx="4054320" cy="5594400"/>
          </a:xfrm>
          <a:prstGeom prst="rect">
            <a:avLst/>
          </a:prstGeom>
        </p:spPr>
      </p:pic>
      <p:grpSp>
        <p:nvGrpSpPr>
          <p:cNvPr id="61" name="กลุ่ม 60">
            <a:extLst>
              <a:ext uri="{FF2B5EF4-FFF2-40B4-BE49-F238E27FC236}">
                <a16:creationId xmlns:a16="http://schemas.microsoft.com/office/drawing/2014/main" id="{24233771-0945-1914-6A31-2782702AF2E6}"/>
              </a:ext>
            </a:extLst>
          </p:cNvPr>
          <p:cNvGrpSpPr/>
          <p:nvPr/>
        </p:nvGrpSpPr>
        <p:grpSpPr>
          <a:xfrm>
            <a:off x="-57364" y="-508000"/>
            <a:ext cx="4053096" cy="5592711"/>
            <a:chOff x="295661" y="1265289"/>
            <a:chExt cx="4053096" cy="5592711"/>
          </a:xfrm>
        </p:grpSpPr>
        <p:pic>
          <p:nvPicPr>
            <p:cNvPr id="60" name="รูปภาพ 59">
              <a:extLst>
                <a:ext uri="{FF2B5EF4-FFF2-40B4-BE49-F238E27FC236}">
                  <a16:creationId xmlns:a16="http://schemas.microsoft.com/office/drawing/2014/main" id="{1860004A-8109-523D-EF3D-25324ED10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"/>
            <a:stretch/>
          </p:blipFill>
          <p:spPr>
            <a:xfrm flipH="1">
              <a:off x="295661" y="1265289"/>
              <a:ext cx="4053096" cy="5592711"/>
            </a:xfrm>
            <a:custGeom>
              <a:avLst/>
              <a:gdLst>
                <a:gd name="connsiteX0" fmla="*/ 3266082 w 4053096"/>
                <a:gd name="connsiteY0" fmla="*/ 2103279 h 5592711"/>
                <a:gd name="connsiteX1" fmla="*/ 3381176 w 4053096"/>
                <a:gd name="connsiteY1" fmla="*/ 2246110 h 5592711"/>
                <a:gd name="connsiteX2" fmla="*/ 3266082 w 4053096"/>
                <a:gd name="connsiteY2" fmla="*/ 2388941 h 5592711"/>
                <a:gd name="connsiteX3" fmla="*/ 3150988 w 4053096"/>
                <a:gd name="connsiteY3" fmla="*/ 2246110 h 5592711"/>
                <a:gd name="connsiteX4" fmla="*/ 3266082 w 4053096"/>
                <a:gd name="connsiteY4" fmla="*/ 2103279 h 5592711"/>
                <a:gd name="connsiteX5" fmla="*/ 3828057 w 4053096"/>
                <a:gd name="connsiteY5" fmla="*/ 1546067 h 5592711"/>
                <a:gd name="connsiteX6" fmla="*/ 3943151 w 4053096"/>
                <a:gd name="connsiteY6" fmla="*/ 1688898 h 5592711"/>
                <a:gd name="connsiteX7" fmla="*/ 3828057 w 4053096"/>
                <a:gd name="connsiteY7" fmla="*/ 1831729 h 5592711"/>
                <a:gd name="connsiteX8" fmla="*/ 3712963 w 4053096"/>
                <a:gd name="connsiteY8" fmla="*/ 1688898 h 5592711"/>
                <a:gd name="connsiteX9" fmla="*/ 3828057 w 4053096"/>
                <a:gd name="connsiteY9" fmla="*/ 1546067 h 5592711"/>
                <a:gd name="connsiteX10" fmla="*/ 3227982 w 4053096"/>
                <a:gd name="connsiteY10" fmla="*/ 1073011 h 5592711"/>
                <a:gd name="connsiteX11" fmla="*/ 3343076 w 4053096"/>
                <a:gd name="connsiteY11" fmla="*/ 1215842 h 5592711"/>
                <a:gd name="connsiteX12" fmla="*/ 3227982 w 4053096"/>
                <a:gd name="connsiteY12" fmla="*/ 1358673 h 5592711"/>
                <a:gd name="connsiteX13" fmla="*/ 3112888 w 4053096"/>
                <a:gd name="connsiteY13" fmla="*/ 1215842 h 5592711"/>
                <a:gd name="connsiteX14" fmla="*/ 3227982 w 4053096"/>
                <a:gd name="connsiteY14" fmla="*/ 1073011 h 5592711"/>
                <a:gd name="connsiteX15" fmla="*/ 4053096 w 4053096"/>
                <a:gd name="connsiteY15" fmla="*/ 0 h 5592711"/>
                <a:gd name="connsiteX16" fmla="*/ 0 w 4053096"/>
                <a:gd name="connsiteY16" fmla="*/ 0 h 5592711"/>
                <a:gd name="connsiteX17" fmla="*/ 0 w 4053096"/>
                <a:gd name="connsiteY17" fmla="*/ 5592711 h 5592711"/>
                <a:gd name="connsiteX18" fmla="*/ 4053096 w 4053096"/>
                <a:gd name="connsiteY18" fmla="*/ 5592711 h 559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53096" h="5592711">
                  <a:moveTo>
                    <a:pt x="3266082" y="2103279"/>
                  </a:moveTo>
                  <a:cubicBezTo>
                    <a:pt x="3329647" y="2103279"/>
                    <a:pt x="3381176" y="2167227"/>
                    <a:pt x="3381176" y="2246110"/>
                  </a:cubicBezTo>
                  <a:cubicBezTo>
                    <a:pt x="3381176" y="2324993"/>
                    <a:pt x="3329647" y="2388941"/>
                    <a:pt x="3266082" y="2388941"/>
                  </a:cubicBezTo>
                  <a:cubicBezTo>
                    <a:pt x="3202517" y="2388941"/>
                    <a:pt x="3150988" y="2324993"/>
                    <a:pt x="3150988" y="2246110"/>
                  </a:cubicBezTo>
                  <a:cubicBezTo>
                    <a:pt x="3150988" y="2167227"/>
                    <a:pt x="3202517" y="2103279"/>
                    <a:pt x="3266082" y="2103279"/>
                  </a:cubicBezTo>
                  <a:close/>
                  <a:moveTo>
                    <a:pt x="3828057" y="1546067"/>
                  </a:moveTo>
                  <a:cubicBezTo>
                    <a:pt x="3891622" y="1546067"/>
                    <a:pt x="3943151" y="1610015"/>
                    <a:pt x="3943151" y="1688898"/>
                  </a:cubicBezTo>
                  <a:cubicBezTo>
                    <a:pt x="3943151" y="1767781"/>
                    <a:pt x="3891622" y="1831729"/>
                    <a:pt x="3828057" y="1831729"/>
                  </a:cubicBezTo>
                  <a:cubicBezTo>
                    <a:pt x="3764492" y="1831729"/>
                    <a:pt x="3712963" y="1767781"/>
                    <a:pt x="3712963" y="1688898"/>
                  </a:cubicBezTo>
                  <a:cubicBezTo>
                    <a:pt x="3712963" y="1610015"/>
                    <a:pt x="3764492" y="1546067"/>
                    <a:pt x="3828057" y="1546067"/>
                  </a:cubicBezTo>
                  <a:close/>
                  <a:moveTo>
                    <a:pt x="3227982" y="1073011"/>
                  </a:moveTo>
                  <a:cubicBezTo>
                    <a:pt x="3291547" y="1073011"/>
                    <a:pt x="3343076" y="1136959"/>
                    <a:pt x="3343076" y="1215842"/>
                  </a:cubicBezTo>
                  <a:cubicBezTo>
                    <a:pt x="3343076" y="1294725"/>
                    <a:pt x="3291547" y="1358673"/>
                    <a:pt x="3227982" y="1358673"/>
                  </a:cubicBezTo>
                  <a:cubicBezTo>
                    <a:pt x="3164417" y="1358673"/>
                    <a:pt x="3112888" y="1294725"/>
                    <a:pt x="3112888" y="1215842"/>
                  </a:cubicBezTo>
                  <a:cubicBezTo>
                    <a:pt x="3112888" y="1136959"/>
                    <a:pt x="3164417" y="1073011"/>
                    <a:pt x="3227982" y="1073011"/>
                  </a:cubicBezTo>
                  <a:close/>
                  <a:moveTo>
                    <a:pt x="4053096" y="0"/>
                  </a:moveTo>
                  <a:lnTo>
                    <a:pt x="0" y="0"/>
                  </a:lnTo>
                  <a:lnTo>
                    <a:pt x="0" y="5592711"/>
                  </a:lnTo>
                  <a:lnTo>
                    <a:pt x="4053096" y="5592711"/>
                  </a:lnTo>
                  <a:close/>
                </a:path>
              </a:pathLst>
            </a:custGeom>
          </p:spPr>
        </p:pic>
        <p:sp>
          <p:nvSpPr>
            <p:cNvPr id="27" name="วงรี 26">
              <a:extLst>
                <a:ext uri="{FF2B5EF4-FFF2-40B4-BE49-F238E27FC236}">
                  <a16:creationId xmlns:a16="http://schemas.microsoft.com/office/drawing/2014/main" id="{3B680287-8EBA-F9B5-A358-7823F5A3143A}"/>
                </a:ext>
              </a:extLst>
            </p:cNvPr>
            <p:cNvSpPr/>
            <p:nvPr/>
          </p:nvSpPr>
          <p:spPr>
            <a:xfrm>
              <a:off x="2943757" y="2565311"/>
              <a:ext cx="313968" cy="248558"/>
            </a:xfrm>
            <a:custGeom>
              <a:avLst/>
              <a:gdLst>
                <a:gd name="connsiteX0" fmla="*/ 0 w 316706"/>
                <a:gd name="connsiteY0" fmla="*/ 140494 h 280987"/>
                <a:gd name="connsiteX1" fmla="*/ 158353 w 316706"/>
                <a:gd name="connsiteY1" fmla="*/ 0 h 280987"/>
                <a:gd name="connsiteX2" fmla="*/ 316706 w 316706"/>
                <a:gd name="connsiteY2" fmla="*/ 140494 h 280987"/>
                <a:gd name="connsiteX3" fmla="*/ 158353 w 316706"/>
                <a:gd name="connsiteY3" fmla="*/ 280988 h 280987"/>
                <a:gd name="connsiteX4" fmla="*/ 0 w 316706"/>
                <a:gd name="connsiteY4" fmla="*/ 140494 h 280987"/>
                <a:gd name="connsiteX0" fmla="*/ 1214 w 317931"/>
                <a:gd name="connsiteY0" fmla="*/ 102394 h 242888"/>
                <a:gd name="connsiteX1" fmla="*/ 233386 w 317931"/>
                <a:gd name="connsiteY1" fmla="*/ 0 h 242888"/>
                <a:gd name="connsiteX2" fmla="*/ 317920 w 317931"/>
                <a:gd name="connsiteY2" fmla="*/ 102394 h 242888"/>
                <a:gd name="connsiteX3" fmla="*/ 159567 w 317931"/>
                <a:gd name="connsiteY3" fmla="*/ 242888 h 242888"/>
                <a:gd name="connsiteX4" fmla="*/ 1214 w 317931"/>
                <a:gd name="connsiteY4" fmla="*/ 102394 h 242888"/>
                <a:gd name="connsiteX0" fmla="*/ 124 w 316830"/>
                <a:gd name="connsiteY0" fmla="*/ 102394 h 242888"/>
                <a:gd name="connsiteX1" fmla="*/ 179909 w 316830"/>
                <a:gd name="connsiteY1" fmla="*/ 0 h 242888"/>
                <a:gd name="connsiteX2" fmla="*/ 316830 w 316830"/>
                <a:gd name="connsiteY2" fmla="*/ 102394 h 242888"/>
                <a:gd name="connsiteX3" fmla="*/ 158477 w 316830"/>
                <a:gd name="connsiteY3" fmla="*/ 242888 h 242888"/>
                <a:gd name="connsiteX4" fmla="*/ 124 w 316830"/>
                <a:gd name="connsiteY4" fmla="*/ 102394 h 242888"/>
                <a:gd name="connsiteX0" fmla="*/ 91 w 309653"/>
                <a:gd name="connsiteY0" fmla="*/ 156131 h 245142"/>
                <a:gd name="connsiteX1" fmla="*/ 172732 w 309653"/>
                <a:gd name="connsiteY1" fmla="*/ 1350 h 245142"/>
                <a:gd name="connsiteX2" fmla="*/ 309653 w 309653"/>
                <a:gd name="connsiteY2" fmla="*/ 103744 h 245142"/>
                <a:gd name="connsiteX3" fmla="*/ 151300 w 309653"/>
                <a:gd name="connsiteY3" fmla="*/ 244238 h 245142"/>
                <a:gd name="connsiteX4" fmla="*/ 91 w 309653"/>
                <a:gd name="connsiteY4" fmla="*/ 156131 h 24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653" h="245142">
                  <a:moveTo>
                    <a:pt x="91" y="156131"/>
                  </a:moveTo>
                  <a:cubicBezTo>
                    <a:pt x="3663" y="115650"/>
                    <a:pt x="121138" y="10081"/>
                    <a:pt x="172732" y="1350"/>
                  </a:cubicBezTo>
                  <a:cubicBezTo>
                    <a:pt x="224326" y="-7381"/>
                    <a:pt x="309653" y="26151"/>
                    <a:pt x="309653" y="103744"/>
                  </a:cubicBezTo>
                  <a:cubicBezTo>
                    <a:pt x="309653" y="181337"/>
                    <a:pt x="202894" y="235507"/>
                    <a:pt x="151300" y="244238"/>
                  </a:cubicBezTo>
                  <a:cubicBezTo>
                    <a:pt x="99706" y="252969"/>
                    <a:pt x="-3481" y="196612"/>
                    <a:pt x="91" y="156131"/>
                  </a:cubicBezTo>
                  <a:close/>
                </a:path>
              </a:pathLst>
            </a:custGeom>
            <a:solidFill>
              <a:srgbClr val="D67C4B"/>
            </a:solidFill>
            <a:ln>
              <a:solidFill>
                <a:srgbClr val="BE5A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42" name="กลุ่ม 41">
            <a:extLst>
              <a:ext uri="{FF2B5EF4-FFF2-40B4-BE49-F238E27FC236}">
                <a16:creationId xmlns:a16="http://schemas.microsoft.com/office/drawing/2014/main" id="{F8DAE9E9-5C9B-1B0A-D26B-CADE748FAB51}"/>
              </a:ext>
            </a:extLst>
          </p:cNvPr>
          <p:cNvGrpSpPr/>
          <p:nvPr/>
        </p:nvGrpSpPr>
        <p:grpSpPr>
          <a:xfrm>
            <a:off x="4355038" y="-508000"/>
            <a:ext cx="4228278" cy="5592711"/>
            <a:chOff x="5340394" y="2080091"/>
            <a:chExt cx="4228278" cy="5592711"/>
          </a:xfrm>
        </p:grpSpPr>
        <p:pic>
          <p:nvPicPr>
            <p:cNvPr id="38" name="รูปภาพ 37">
              <a:extLst>
                <a:ext uri="{FF2B5EF4-FFF2-40B4-BE49-F238E27FC236}">
                  <a16:creationId xmlns:a16="http://schemas.microsoft.com/office/drawing/2014/main" id="{C86463F6-8B13-D719-5DA7-E44AB5509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322" b="687"/>
            <a:stretch/>
          </p:blipFill>
          <p:spPr>
            <a:xfrm flipH="1">
              <a:off x="5340394" y="2080091"/>
              <a:ext cx="4228278" cy="5592711"/>
            </a:xfrm>
            <a:custGeom>
              <a:avLst/>
              <a:gdLst>
                <a:gd name="connsiteX0" fmla="*/ 175182 w 4228278"/>
                <a:gd name="connsiteY0" fmla="*/ 1713903 h 5592711"/>
                <a:gd name="connsiteX1" fmla="*/ 116577 w 4228278"/>
                <a:gd name="connsiteY1" fmla="*/ 1719960 h 5592711"/>
                <a:gd name="connsiteX2" fmla="*/ 41152 w 4228278"/>
                <a:gd name="connsiteY2" fmla="*/ 1763417 h 5592711"/>
                <a:gd name="connsiteX3" fmla="*/ 149183 w 4228278"/>
                <a:gd name="connsiteY3" fmla="*/ 2311376 h 5592711"/>
                <a:gd name="connsiteX4" fmla="*/ 175182 w 4228278"/>
                <a:gd name="connsiteY4" fmla="*/ 2354485 h 5592711"/>
                <a:gd name="connsiteX5" fmla="*/ 4228278 w 4228278"/>
                <a:gd name="connsiteY5" fmla="*/ 0 h 5592711"/>
                <a:gd name="connsiteX6" fmla="*/ 175182 w 4228278"/>
                <a:gd name="connsiteY6" fmla="*/ 0 h 5592711"/>
                <a:gd name="connsiteX7" fmla="*/ 175182 w 4228278"/>
                <a:gd name="connsiteY7" fmla="*/ 1713903 h 5592711"/>
                <a:gd name="connsiteX8" fmla="*/ 220970 w 4228278"/>
                <a:gd name="connsiteY8" fmla="*/ 1709170 h 5592711"/>
                <a:gd name="connsiteX9" fmla="*/ 914899 w 4228278"/>
                <a:gd name="connsiteY9" fmla="*/ 2023304 h 5592711"/>
                <a:gd name="connsiteX10" fmla="*/ 964537 w 4228278"/>
                <a:gd name="connsiteY10" fmla="*/ 2852834 h 5592711"/>
                <a:gd name="connsiteX11" fmla="*/ 357491 w 4228278"/>
                <a:gd name="connsiteY11" fmla="*/ 2618347 h 5592711"/>
                <a:gd name="connsiteX12" fmla="*/ 221492 w 4228278"/>
                <a:gd name="connsiteY12" fmla="*/ 2431271 h 5592711"/>
                <a:gd name="connsiteX13" fmla="*/ 175182 w 4228278"/>
                <a:gd name="connsiteY13" fmla="*/ 2354485 h 5592711"/>
                <a:gd name="connsiteX14" fmla="*/ 175182 w 4228278"/>
                <a:gd name="connsiteY14" fmla="*/ 5592711 h 5592711"/>
                <a:gd name="connsiteX15" fmla="*/ 4228278 w 4228278"/>
                <a:gd name="connsiteY15" fmla="*/ 5592711 h 559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28278" h="5592711">
                  <a:moveTo>
                    <a:pt x="175182" y="1713903"/>
                  </a:moveTo>
                  <a:lnTo>
                    <a:pt x="116577" y="1719960"/>
                  </a:lnTo>
                  <a:cubicBezTo>
                    <a:pt x="86071" y="1728697"/>
                    <a:pt x="60392" y="1742878"/>
                    <a:pt x="41152" y="1763417"/>
                  </a:cubicBezTo>
                  <a:cubicBezTo>
                    <a:pt x="-55051" y="1866115"/>
                    <a:pt x="32454" y="2103472"/>
                    <a:pt x="149183" y="2311376"/>
                  </a:cubicBezTo>
                  <a:lnTo>
                    <a:pt x="175182" y="2354485"/>
                  </a:lnTo>
                  <a:close/>
                  <a:moveTo>
                    <a:pt x="4228278" y="0"/>
                  </a:moveTo>
                  <a:lnTo>
                    <a:pt x="175182" y="0"/>
                  </a:lnTo>
                  <a:lnTo>
                    <a:pt x="175182" y="1713903"/>
                  </a:lnTo>
                  <a:lnTo>
                    <a:pt x="220970" y="1709170"/>
                  </a:lnTo>
                  <a:cubicBezTo>
                    <a:pt x="452287" y="1716601"/>
                    <a:pt x="799476" y="1887127"/>
                    <a:pt x="914899" y="2023304"/>
                  </a:cubicBezTo>
                  <a:cubicBezTo>
                    <a:pt x="1068796" y="2204874"/>
                    <a:pt x="1118461" y="2688518"/>
                    <a:pt x="964537" y="2852834"/>
                  </a:cubicBezTo>
                  <a:cubicBezTo>
                    <a:pt x="810613" y="3017151"/>
                    <a:pt x="511388" y="2799916"/>
                    <a:pt x="357491" y="2618347"/>
                  </a:cubicBezTo>
                  <a:cubicBezTo>
                    <a:pt x="319016" y="2572954"/>
                    <a:pt x="270388" y="2507095"/>
                    <a:pt x="221492" y="2431271"/>
                  </a:cubicBezTo>
                  <a:lnTo>
                    <a:pt x="175182" y="2354485"/>
                  </a:lnTo>
                  <a:lnTo>
                    <a:pt x="175182" y="5592711"/>
                  </a:lnTo>
                  <a:lnTo>
                    <a:pt x="4228278" y="5592711"/>
                  </a:lnTo>
                  <a:close/>
                </a:path>
              </a:pathLst>
            </a:custGeom>
          </p:spPr>
        </p:pic>
        <p:pic>
          <p:nvPicPr>
            <p:cNvPr id="39" name="รูปภาพ 38">
              <a:extLst>
                <a:ext uri="{FF2B5EF4-FFF2-40B4-BE49-F238E27FC236}">
                  <a16:creationId xmlns:a16="http://schemas.microsoft.com/office/drawing/2014/main" id="{D593DE53-252D-7E3A-E31B-FE646D657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97" r="78178" b="48314"/>
            <a:stretch/>
          </p:blipFill>
          <p:spPr>
            <a:xfrm rot="379684" flipH="1">
              <a:off x="8497119" y="3856488"/>
              <a:ext cx="884439" cy="1187629"/>
            </a:xfrm>
            <a:custGeom>
              <a:avLst/>
              <a:gdLst>
                <a:gd name="connsiteX0" fmla="*/ 154849 w 884439"/>
                <a:gd name="connsiteY0" fmla="*/ 0 h 1187629"/>
                <a:gd name="connsiteX1" fmla="*/ 0 w 884439"/>
                <a:gd name="connsiteY1" fmla="*/ 0 h 1187629"/>
                <a:gd name="connsiteX2" fmla="*/ 0 w 884439"/>
                <a:gd name="connsiteY2" fmla="*/ 628547 h 1187629"/>
                <a:gd name="connsiteX3" fmla="*/ 47828 w 884439"/>
                <a:gd name="connsiteY3" fmla="*/ 707850 h 1187629"/>
                <a:gd name="connsiteX4" fmla="*/ 183827 w 884439"/>
                <a:gd name="connsiteY4" fmla="*/ 894926 h 1187629"/>
                <a:gd name="connsiteX5" fmla="*/ 790873 w 884439"/>
                <a:gd name="connsiteY5" fmla="*/ 1129413 h 1187629"/>
                <a:gd name="connsiteX6" fmla="*/ 741235 w 884439"/>
                <a:gd name="connsiteY6" fmla="*/ 299883 h 1187629"/>
                <a:gd name="connsiteX7" fmla="*/ 171011 w 884439"/>
                <a:gd name="connsiteY7" fmla="*/ 2142 h 11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4439" h="1187629">
                  <a:moveTo>
                    <a:pt x="154849" y="0"/>
                  </a:moveTo>
                  <a:lnTo>
                    <a:pt x="0" y="0"/>
                  </a:lnTo>
                  <a:lnTo>
                    <a:pt x="0" y="628547"/>
                  </a:lnTo>
                  <a:lnTo>
                    <a:pt x="47828" y="707850"/>
                  </a:lnTo>
                  <a:cubicBezTo>
                    <a:pt x="96724" y="783674"/>
                    <a:pt x="145353" y="849533"/>
                    <a:pt x="183827" y="894926"/>
                  </a:cubicBezTo>
                  <a:cubicBezTo>
                    <a:pt x="337724" y="1076495"/>
                    <a:pt x="636949" y="1293730"/>
                    <a:pt x="790873" y="1129413"/>
                  </a:cubicBezTo>
                  <a:cubicBezTo>
                    <a:pt x="944797" y="965097"/>
                    <a:pt x="895132" y="481453"/>
                    <a:pt x="741235" y="299883"/>
                  </a:cubicBezTo>
                  <a:cubicBezTo>
                    <a:pt x="645049" y="186402"/>
                    <a:pt x="387914" y="49068"/>
                    <a:pt x="171011" y="2142"/>
                  </a:cubicBezTo>
                  <a:close/>
                </a:path>
              </a:pathLst>
            </a:custGeom>
          </p:spPr>
        </p:pic>
      </p:grpSp>
      <p:grpSp>
        <p:nvGrpSpPr>
          <p:cNvPr id="65" name="กลุ่ม 64">
            <a:extLst>
              <a:ext uri="{FF2B5EF4-FFF2-40B4-BE49-F238E27FC236}">
                <a16:creationId xmlns:a16="http://schemas.microsoft.com/office/drawing/2014/main" id="{0F1F9EC1-7238-450C-180E-19B675591ACD}"/>
              </a:ext>
            </a:extLst>
          </p:cNvPr>
          <p:cNvGrpSpPr/>
          <p:nvPr/>
        </p:nvGrpSpPr>
        <p:grpSpPr>
          <a:xfrm>
            <a:off x="8895218" y="-508000"/>
            <a:ext cx="4228278" cy="5592711"/>
            <a:chOff x="9248243" y="1147617"/>
            <a:chExt cx="4228278" cy="5592711"/>
          </a:xfrm>
        </p:grpSpPr>
        <p:pic>
          <p:nvPicPr>
            <p:cNvPr id="64" name="รูปภาพ 63">
              <a:extLst>
                <a:ext uri="{FF2B5EF4-FFF2-40B4-BE49-F238E27FC236}">
                  <a16:creationId xmlns:a16="http://schemas.microsoft.com/office/drawing/2014/main" id="{5A141F3A-D478-40B9-53A8-90DB92692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322" b="687"/>
            <a:stretch/>
          </p:blipFill>
          <p:spPr>
            <a:xfrm flipH="1">
              <a:off x="9248243" y="1147617"/>
              <a:ext cx="4228278" cy="5592711"/>
            </a:xfrm>
            <a:custGeom>
              <a:avLst/>
              <a:gdLst>
                <a:gd name="connsiteX0" fmla="*/ 3443395 w 4228278"/>
                <a:gd name="connsiteY0" fmla="*/ 2102040 h 5592711"/>
                <a:gd name="connsiteX1" fmla="*/ 3558489 w 4228278"/>
                <a:gd name="connsiteY1" fmla="*/ 2244871 h 5592711"/>
                <a:gd name="connsiteX2" fmla="*/ 3443395 w 4228278"/>
                <a:gd name="connsiteY2" fmla="*/ 2387702 h 5592711"/>
                <a:gd name="connsiteX3" fmla="*/ 3328301 w 4228278"/>
                <a:gd name="connsiteY3" fmla="*/ 2244871 h 5592711"/>
                <a:gd name="connsiteX4" fmla="*/ 3443395 w 4228278"/>
                <a:gd name="connsiteY4" fmla="*/ 2102040 h 5592711"/>
                <a:gd name="connsiteX5" fmla="*/ 175182 w 4228278"/>
                <a:gd name="connsiteY5" fmla="*/ 1713903 h 5592711"/>
                <a:gd name="connsiteX6" fmla="*/ 116577 w 4228278"/>
                <a:gd name="connsiteY6" fmla="*/ 1719960 h 5592711"/>
                <a:gd name="connsiteX7" fmla="*/ 41152 w 4228278"/>
                <a:gd name="connsiteY7" fmla="*/ 1763417 h 5592711"/>
                <a:gd name="connsiteX8" fmla="*/ 149183 w 4228278"/>
                <a:gd name="connsiteY8" fmla="*/ 2311376 h 5592711"/>
                <a:gd name="connsiteX9" fmla="*/ 175182 w 4228278"/>
                <a:gd name="connsiteY9" fmla="*/ 2354485 h 5592711"/>
                <a:gd name="connsiteX10" fmla="*/ 4005370 w 4228278"/>
                <a:gd name="connsiteY10" fmla="*/ 1544828 h 5592711"/>
                <a:gd name="connsiteX11" fmla="*/ 4120464 w 4228278"/>
                <a:gd name="connsiteY11" fmla="*/ 1687659 h 5592711"/>
                <a:gd name="connsiteX12" fmla="*/ 4005370 w 4228278"/>
                <a:gd name="connsiteY12" fmla="*/ 1830490 h 5592711"/>
                <a:gd name="connsiteX13" fmla="*/ 3890276 w 4228278"/>
                <a:gd name="connsiteY13" fmla="*/ 1687659 h 5592711"/>
                <a:gd name="connsiteX14" fmla="*/ 4005370 w 4228278"/>
                <a:gd name="connsiteY14" fmla="*/ 1544828 h 5592711"/>
                <a:gd name="connsiteX15" fmla="*/ 3405295 w 4228278"/>
                <a:gd name="connsiteY15" fmla="*/ 1071772 h 5592711"/>
                <a:gd name="connsiteX16" fmla="*/ 3520389 w 4228278"/>
                <a:gd name="connsiteY16" fmla="*/ 1214603 h 5592711"/>
                <a:gd name="connsiteX17" fmla="*/ 3405295 w 4228278"/>
                <a:gd name="connsiteY17" fmla="*/ 1357434 h 5592711"/>
                <a:gd name="connsiteX18" fmla="*/ 3290201 w 4228278"/>
                <a:gd name="connsiteY18" fmla="*/ 1214603 h 5592711"/>
                <a:gd name="connsiteX19" fmla="*/ 3405295 w 4228278"/>
                <a:gd name="connsiteY19" fmla="*/ 1071772 h 5592711"/>
                <a:gd name="connsiteX20" fmla="*/ 4228278 w 4228278"/>
                <a:gd name="connsiteY20" fmla="*/ 0 h 5592711"/>
                <a:gd name="connsiteX21" fmla="*/ 175182 w 4228278"/>
                <a:gd name="connsiteY21" fmla="*/ 0 h 5592711"/>
                <a:gd name="connsiteX22" fmla="*/ 175182 w 4228278"/>
                <a:gd name="connsiteY22" fmla="*/ 1713903 h 5592711"/>
                <a:gd name="connsiteX23" fmla="*/ 220970 w 4228278"/>
                <a:gd name="connsiteY23" fmla="*/ 1709170 h 5592711"/>
                <a:gd name="connsiteX24" fmla="*/ 914899 w 4228278"/>
                <a:gd name="connsiteY24" fmla="*/ 2023304 h 5592711"/>
                <a:gd name="connsiteX25" fmla="*/ 964537 w 4228278"/>
                <a:gd name="connsiteY25" fmla="*/ 2852834 h 5592711"/>
                <a:gd name="connsiteX26" fmla="*/ 357491 w 4228278"/>
                <a:gd name="connsiteY26" fmla="*/ 2618347 h 5592711"/>
                <a:gd name="connsiteX27" fmla="*/ 221492 w 4228278"/>
                <a:gd name="connsiteY27" fmla="*/ 2431271 h 5592711"/>
                <a:gd name="connsiteX28" fmla="*/ 175182 w 4228278"/>
                <a:gd name="connsiteY28" fmla="*/ 2354485 h 5592711"/>
                <a:gd name="connsiteX29" fmla="*/ 175182 w 4228278"/>
                <a:gd name="connsiteY29" fmla="*/ 5592711 h 5592711"/>
                <a:gd name="connsiteX30" fmla="*/ 4228278 w 4228278"/>
                <a:gd name="connsiteY30" fmla="*/ 5592711 h 559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228278" h="5592711">
                  <a:moveTo>
                    <a:pt x="3443395" y="2102040"/>
                  </a:moveTo>
                  <a:cubicBezTo>
                    <a:pt x="3506960" y="2102040"/>
                    <a:pt x="3558489" y="2165988"/>
                    <a:pt x="3558489" y="2244871"/>
                  </a:cubicBezTo>
                  <a:cubicBezTo>
                    <a:pt x="3558489" y="2323754"/>
                    <a:pt x="3506960" y="2387702"/>
                    <a:pt x="3443395" y="2387702"/>
                  </a:cubicBezTo>
                  <a:cubicBezTo>
                    <a:pt x="3379830" y="2387702"/>
                    <a:pt x="3328301" y="2323754"/>
                    <a:pt x="3328301" y="2244871"/>
                  </a:cubicBezTo>
                  <a:cubicBezTo>
                    <a:pt x="3328301" y="2165988"/>
                    <a:pt x="3379830" y="2102040"/>
                    <a:pt x="3443395" y="2102040"/>
                  </a:cubicBezTo>
                  <a:close/>
                  <a:moveTo>
                    <a:pt x="175182" y="1713903"/>
                  </a:moveTo>
                  <a:lnTo>
                    <a:pt x="116577" y="1719960"/>
                  </a:lnTo>
                  <a:cubicBezTo>
                    <a:pt x="86071" y="1728697"/>
                    <a:pt x="60392" y="1742878"/>
                    <a:pt x="41152" y="1763417"/>
                  </a:cubicBezTo>
                  <a:cubicBezTo>
                    <a:pt x="-55051" y="1866115"/>
                    <a:pt x="32454" y="2103472"/>
                    <a:pt x="149183" y="2311376"/>
                  </a:cubicBezTo>
                  <a:lnTo>
                    <a:pt x="175182" y="2354485"/>
                  </a:lnTo>
                  <a:close/>
                  <a:moveTo>
                    <a:pt x="4005370" y="1544828"/>
                  </a:moveTo>
                  <a:cubicBezTo>
                    <a:pt x="4068935" y="1544828"/>
                    <a:pt x="4120464" y="1608776"/>
                    <a:pt x="4120464" y="1687659"/>
                  </a:cubicBezTo>
                  <a:cubicBezTo>
                    <a:pt x="4120464" y="1766542"/>
                    <a:pt x="4068935" y="1830490"/>
                    <a:pt x="4005370" y="1830490"/>
                  </a:cubicBezTo>
                  <a:cubicBezTo>
                    <a:pt x="3941805" y="1830490"/>
                    <a:pt x="3890276" y="1766542"/>
                    <a:pt x="3890276" y="1687659"/>
                  </a:cubicBezTo>
                  <a:cubicBezTo>
                    <a:pt x="3890276" y="1608776"/>
                    <a:pt x="3941805" y="1544828"/>
                    <a:pt x="4005370" y="1544828"/>
                  </a:cubicBezTo>
                  <a:close/>
                  <a:moveTo>
                    <a:pt x="3405295" y="1071772"/>
                  </a:moveTo>
                  <a:cubicBezTo>
                    <a:pt x="3468860" y="1071772"/>
                    <a:pt x="3520389" y="1135720"/>
                    <a:pt x="3520389" y="1214603"/>
                  </a:cubicBezTo>
                  <a:cubicBezTo>
                    <a:pt x="3520389" y="1293486"/>
                    <a:pt x="3468860" y="1357434"/>
                    <a:pt x="3405295" y="1357434"/>
                  </a:cubicBezTo>
                  <a:cubicBezTo>
                    <a:pt x="3341730" y="1357434"/>
                    <a:pt x="3290201" y="1293486"/>
                    <a:pt x="3290201" y="1214603"/>
                  </a:cubicBezTo>
                  <a:cubicBezTo>
                    <a:pt x="3290201" y="1135720"/>
                    <a:pt x="3341730" y="1071772"/>
                    <a:pt x="3405295" y="1071772"/>
                  </a:cubicBezTo>
                  <a:close/>
                  <a:moveTo>
                    <a:pt x="4228278" y="0"/>
                  </a:moveTo>
                  <a:lnTo>
                    <a:pt x="175182" y="0"/>
                  </a:lnTo>
                  <a:lnTo>
                    <a:pt x="175182" y="1713903"/>
                  </a:lnTo>
                  <a:lnTo>
                    <a:pt x="220970" y="1709170"/>
                  </a:lnTo>
                  <a:cubicBezTo>
                    <a:pt x="452287" y="1716601"/>
                    <a:pt x="799476" y="1887127"/>
                    <a:pt x="914899" y="2023304"/>
                  </a:cubicBezTo>
                  <a:cubicBezTo>
                    <a:pt x="1068796" y="2204874"/>
                    <a:pt x="1118461" y="2688518"/>
                    <a:pt x="964537" y="2852834"/>
                  </a:cubicBezTo>
                  <a:cubicBezTo>
                    <a:pt x="810613" y="3017151"/>
                    <a:pt x="511388" y="2799916"/>
                    <a:pt x="357491" y="2618347"/>
                  </a:cubicBezTo>
                  <a:cubicBezTo>
                    <a:pt x="319016" y="2572954"/>
                    <a:pt x="270388" y="2507095"/>
                    <a:pt x="221492" y="2431271"/>
                  </a:cubicBezTo>
                  <a:lnTo>
                    <a:pt x="175182" y="2354485"/>
                  </a:lnTo>
                  <a:lnTo>
                    <a:pt x="175182" y="5592711"/>
                  </a:lnTo>
                  <a:lnTo>
                    <a:pt x="4228278" y="5592711"/>
                  </a:lnTo>
                  <a:close/>
                </a:path>
              </a:pathLst>
            </a:custGeom>
          </p:spPr>
        </p:pic>
        <p:pic>
          <p:nvPicPr>
            <p:cNvPr id="41" name="รูปภาพ 40">
              <a:extLst>
                <a:ext uri="{FF2B5EF4-FFF2-40B4-BE49-F238E27FC236}">
                  <a16:creationId xmlns:a16="http://schemas.microsoft.com/office/drawing/2014/main" id="{5042B18D-FC68-1833-B85F-0AAD1769E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597" r="78178" b="48314"/>
            <a:stretch/>
          </p:blipFill>
          <p:spPr>
            <a:xfrm rot="906627" flipH="1">
              <a:off x="12409720" y="2999709"/>
              <a:ext cx="884439" cy="1187629"/>
            </a:xfrm>
            <a:custGeom>
              <a:avLst/>
              <a:gdLst>
                <a:gd name="connsiteX0" fmla="*/ 154849 w 884439"/>
                <a:gd name="connsiteY0" fmla="*/ 0 h 1187629"/>
                <a:gd name="connsiteX1" fmla="*/ 0 w 884439"/>
                <a:gd name="connsiteY1" fmla="*/ 0 h 1187629"/>
                <a:gd name="connsiteX2" fmla="*/ 0 w 884439"/>
                <a:gd name="connsiteY2" fmla="*/ 628547 h 1187629"/>
                <a:gd name="connsiteX3" fmla="*/ 47828 w 884439"/>
                <a:gd name="connsiteY3" fmla="*/ 707850 h 1187629"/>
                <a:gd name="connsiteX4" fmla="*/ 183827 w 884439"/>
                <a:gd name="connsiteY4" fmla="*/ 894926 h 1187629"/>
                <a:gd name="connsiteX5" fmla="*/ 790873 w 884439"/>
                <a:gd name="connsiteY5" fmla="*/ 1129413 h 1187629"/>
                <a:gd name="connsiteX6" fmla="*/ 741235 w 884439"/>
                <a:gd name="connsiteY6" fmla="*/ 299883 h 1187629"/>
                <a:gd name="connsiteX7" fmla="*/ 171011 w 884439"/>
                <a:gd name="connsiteY7" fmla="*/ 2142 h 11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4439" h="1187629">
                  <a:moveTo>
                    <a:pt x="154849" y="0"/>
                  </a:moveTo>
                  <a:lnTo>
                    <a:pt x="0" y="0"/>
                  </a:lnTo>
                  <a:lnTo>
                    <a:pt x="0" y="628547"/>
                  </a:lnTo>
                  <a:lnTo>
                    <a:pt x="47828" y="707850"/>
                  </a:lnTo>
                  <a:cubicBezTo>
                    <a:pt x="96724" y="783674"/>
                    <a:pt x="145353" y="849533"/>
                    <a:pt x="183827" y="894926"/>
                  </a:cubicBezTo>
                  <a:cubicBezTo>
                    <a:pt x="337724" y="1076495"/>
                    <a:pt x="636949" y="1293730"/>
                    <a:pt x="790873" y="1129413"/>
                  </a:cubicBezTo>
                  <a:cubicBezTo>
                    <a:pt x="944797" y="965097"/>
                    <a:pt x="895132" y="481453"/>
                    <a:pt x="741235" y="299883"/>
                  </a:cubicBezTo>
                  <a:cubicBezTo>
                    <a:pt x="645049" y="186402"/>
                    <a:pt x="387914" y="49068"/>
                    <a:pt x="171011" y="2142"/>
                  </a:cubicBezTo>
                  <a:close/>
                </a:path>
              </a:pathLst>
            </a:custGeom>
          </p:spPr>
        </p:pic>
        <p:sp>
          <p:nvSpPr>
            <p:cNvPr id="43" name="วงรี 26">
              <a:extLst>
                <a:ext uri="{FF2B5EF4-FFF2-40B4-BE49-F238E27FC236}">
                  <a16:creationId xmlns:a16="http://schemas.microsoft.com/office/drawing/2014/main" id="{41E57B19-AED5-F995-4E39-A0C31C521806}"/>
                </a:ext>
              </a:extLst>
            </p:cNvPr>
            <p:cNvSpPr/>
            <p:nvPr/>
          </p:nvSpPr>
          <p:spPr>
            <a:xfrm>
              <a:off x="11892225" y="2447793"/>
              <a:ext cx="313968" cy="248558"/>
            </a:xfrm>
            <a:custGeom>
              <a:avLst/>
              <a:gdLst>
                <a:gd name="connsiteX0" fmla="*/ 0 w 316706"/>
                <a:gd name="connsiteY0" fmla="*/ 140494 h 280987"/>
                <a:gd name="connsiteX1" fmla="*/ 158353 w 316706"/>
                <a:gd name="connsiteY1" fmla="*/ 0 h 280987"/>
                <a:gd name="connsiteX2" fmla="*/ 316706 w 316706"/>
                <a:gd name="connsiteY2" fmla="*/ 140494 h 280987"/>
                <a:gd name="connsiteX3" fmla="*/ 158353 w 316706"/>
                <a:gd name="connsiteY3" fmla="*/ 280988 h 280987"/>
                <a:gd name="connsiteX4" fmla="*/ 0 w 316706"/>
                <a:gd name="connsiteY4" fmla="*/ 140494 h 280987"/>
                <a:gd name="connsiteX0" fmla="*/ 1214 w 317931"/>
                <a:gd name="connsiteY0" fmla="*/ 102394 h 242888"/>
                <a:gd name="connsiteX1" fmla="*/ 233386 w 317931"/>
                <a:gd name="connsiteY1" fmla="*/ 0 h 242888"/>
                <a:gd name="connsiteX2" fmla="*/ 317920 w 317931"/>
                <a:gd name="connsiteY2" fmla="*/ 102394 h 242888"/>
                <a:gd name="connsiteX3" fmla="*/ 159567 w 317931"/>
                <a:gd name="connsiteY3" fmla="*/ 242888 h 242888"/>
                <a:gd name="connsiteX4" fmla="*/ 1214 w 317931"/>
                <a:gd name="connsiteY4" fmla="*/ 102394 h 242888"/>
                <a:gd name="connsiteX0" fmla="*/ 124 w 316830"/>
                <a:gd name="connsiteY0" fmla="*/ 102394 h 242888"/>
                <a:gd name="connsiteX1" fmla="*/ 179909 w 316830"/>
                <a:gd name="connsiteY1" fmla="*/ 0 h 242888"/>
                <a:gd name="connsiteX2" fmla="*/ 316830 w 316830"/>
                <a:gd name="connsiteY2" fmla="*/ 102394 h 242888"/>
                <a:gd name="connsiteX3" fmla="*/ 158477 w 316830"/>
                <a:gd name="connsiteY3" fmla="*/ 242888 h 242888"/>
                <a:gd name="connsiteX4" fmla="*/ 124 w 316830"/>
                <a:gd name="connsiteY4" fmla="*/ 102394 h 242888"/>
                <a:gd name="connsiteX0" fmla="*/ 91 w 309653"/>
                <a:gd name="connsiteY0" fmla="*/ 156131 h 245142"/>
                <a:gd name="connsiteX1" fmla="*/ 172732 w 309653"/>
                <a:gd name="connsiteY1" fmla="*/ 1350 h 245142"/>
                <a:gd name="connsiteX2" fmla="*/ 309653 w 309653"/>
                <a:gd name="connsiteY2" fmla="*/ 103744 h 245142"/>
                <a:gd name="connsiteX3" fmla="*/ 151300 w 309653"/>
                <a:gd name="connsiteY3" fmla="*/ 244238 h 245142"/>
                <a:gd name="connsiteX4" fmla="*/ 91 w 309653"/>
                <a:gd name="connsiteY4" fmla="*/ 156131 h 24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653" h="245142">
                  <a:moveTo>
                    <a:pt x="91" y="156131"/>
                  </a:moveTo>
                  <a:cubicBezTo>
                    <a:pt x="3663" y="115650"/>
                    <a:pt x="121138" y="10081"/>
                    <a:pt x="172732" y="1350"/>
                  </a:cubicBezTo>
                  <a:cubicBezTo>
                    <a:pt x="224326" y="-7381"/>
                    <a:pt x="309653" y="26151"/>
                    <a:pt x="309653" y="103744"/>
                  </a:cubicBezTo>
                  <a:cubicBezTo>
                    <a:pt x="309653" y="181337"/>
                    <a:pt x="202894" y="235507"/>
                    <a:pt x="151300" y="244238"/>
                  </a:cubicBezTo>
                  <a:cubicBezTo>
                    <a:pt x="99706" y="252969"/>
                    <a:pt x="-3481" y="196612"/>
                    <a:pt x="91" y="156131"/>
                  </a:cubicBezTo>
                  <a:close/>
                </a:path>
              </a:pathLst>
            </a:custGeom>
            <a:solidFill>
              <a:srgbClr val="D67C4B"/>
            </a:solidFill>
            <a:ln>
              <a:solidFill>
                <a:srgbClr val="BE5A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80192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A8C0C21-1BF3-1557-CE4A-D177ABDC6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 b="3"/>
          <a:stretch/>
        </p:blipFill>
        <p:spPr>
          <a:xfrm>
            <a:off x="1570512" y="-442453"/>
            <a:ext cx="5225166" cy="5262103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6AD561E-A2B1-93DE-DB46-8C5124357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80" y="2638423"/>
            <a:ext cx="1936955" cy="1936955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DC1E8CF-9F66-2F9F-89F0-BC55256E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6311" y="4041058"/>
            <a:ext cx="9858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01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A9E9E23-546A-3707-B231-C1329128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07" y="-1214078"/>
            <a:ext cx="11889643" cy="8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2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DC26A16-FE0A-B89E-6775-9CCF2D4F5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82" y="1520053"/>
            <a:ext cx="1667048" cy="1667048"/>
          </a:xfrm>
          <a:prstGeom prst="rect">
            <a:avLst/>
          </a:prstGeom>
          <a:effectLst>
            <a:glow rad="317500">
              <a:schemeClr val="bg1">
                <a:alpha val="90000"/>
              </a:schemeClr>
            </a:glow>
          </a:effectLst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CB3A842-4030-AD7E-A139-318ACA6D9F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19444" r="17222" b="14444"/>
          <a:stretch/>
        </p:blipFill>
        <p:spPr>
          <a:xfrm>
            <a:off x="5792608" y="4035879"/>
            <a:ext cx="883963" cy="869352"/>
          </a:xfrm>
          <a:prstGeom prst="rect">
            <a:avLst/>
          </a:prstGeom>
          <a:effectLst>
            <a:glow rad="317500">
              <a:schemeClr val="bg1">
                <a:alpha val="90000"/>
              </a:schemeClr>
            </a:glow>
          </a:effec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1479580-F981-34EF-7FB0-DE90746521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t="2776" b="4723"/>
          <a:stretch/>
        </p:blipFill>
        <p:spPr>
          <a:xfrm>
            <a:off x="4704510" y="922764"/>
            <a:ext cx="2510313" cy="2596069"/>
          </a:xfrm>
          <a:prstGeom prst="rect">
            <a:avLst/>
          </a:prstGeom>
          <a:effectLst>
            <a:glow rad="317500">
              <a:schemeClr val="bg1">
                <a:alpha val="90000"/>
              </a:schemeClr>
            </a:glow>
          </a:effectLst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76DADC6-C59E-54DF-F00B-0022E44EFF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39" y="1066800"/>
            <a:ext cx="1080000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2A47347-426A-10C1-2291-902A64B9A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" t="5457" r="4696" b="3126"/>
          <a:stretch/>
        </p:blipFill>
        <p:spPr>
          <a:xfrm>
            <a:off x="5701512" y="-1403924"/>
            <a:ext cx="1066153" cy="1080000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1180403-2CB0-74FA-A616-9FDCDB7CE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45" y="4541470"/>
            <a:ext cx="1080000" cy="1080000"/>
          </a:xfrm>
          <a:prstGeom prst="rect">
            <a:avLst/>
          </a:prstGeom>
        </p:spPr>
      </p:pic>
      <p:sp>
        <p:nvSpPr>
          <p:cNvPr id="2" name="วงรี 1">
            <a:extLst>
              <a:ext uri="{FF2B5EF4-FFF2-40B4-BE49-F238E27FC236}">
                <a16:creationId xmlns:a16="http://schemas.microsoft.com/office/drawing/2014/main" id="{6DC21DE7-D09E-0209-7924-DF09B6626D3E}"/>
              </a:ext>
            </a:extLst>
          </p:cNvPr>
          <p:cNvSpPr/>
          <p:nvPr/>
        </p:nvSpPr>
        <p:spPr>
          <a:xfrm>
            <a:off x="7185794" y="-2992127"/>
            <a:ext cx="1080000" cy="1080000"/>
          </a:xfrm>
          <a:prstGeom prst="ellipse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98934FE4-39AD-225C-457D-7548B2C4FC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28334" r="54416" b="27426"/>
          <a:stretch/>
        </p:blipFill>
        <p:spPr>
          <a:xfrm>
            <a:off x="2991234" y="3930555"/>
            <a:ext cx="1057844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DCDDAA7D-AA34-6411-6825-BE0B88201A84}"/>
              </a:ext>
            </a:extLst>
          </p:cNvPr>
          <p:cNvGrpSpPr/>
          <p:nvPr/>
        </p:nvGrpSpPr>
        <p:grpSpPr>
          <a:xfrm>
            <a:off x="8559800" y="3518833"/>
            <a:ext cx="1080000" cy="1080000"/>
            <a:chOff x="8559800" y="3518833"/>
            <a:chExt cx="1080000" cy="1080000"/>
          </a:xfrm>
        </p:grpSpPr>
        <p:sp>
          <p:nvSpPr>
            <p:cNvPr id="18" name="วงรี 17">
              <a:extLst>
                <a:ext uri="{FF2B5EF4-FFF2-40B4-BE49-F238E27FC236}">
                  <a16:creationId xmlns:a16="http://schemas.microsoft.com/office/drawing/2014/main" id="{D9A78875-CF27-16E4-94A0-109A5C3FABAB}"/>
                </a:ext>
              </a:extLst>
            </p:cNvPr>
            <p:cNvSpPr/>
            <p:nvPr/>
          </p:nvSpPr>
          <p:spPr>
            <a:xfrm>
              <a:off x="8559800" y="3518833"/>
              <a:ext cx="1080000" cy="1080000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7" name="กลุ่ม 16">
              <a:extLst>
                <a:ext uri="{FF2B5EF4-FFF2-40B4-BE49-F238E27FC236}">
                  <a16:creationId xmlns:a16="http://schemas.microsoft.com/office/drawing/2014/main" id="{8E72C986-74BE-1A7C-4BCE-13B9CFCEBAB7}"/>
                </a:ext>
              </a:extLst>
            </p:cNvPr>
            <p:cNvGrpSpPr/>
            <p:nvPr/>
          </p:nvGrpSpPr>
          <p:grpSpPr>
            <a:xfrm>
              <a:off x="8887891" y="3732075"/>
              <a:ext cx="423817" cy="653516"/>
              <a:chOff x="8930866" y="3483908"/>
              <a:chExt cx="327433" cy="663317"/>
            </a:xfrm>
            <a:solidFill>
              <a:srgbClr val="FFD05B"/>
            </a:solidFill>
          </p:grpSpPr>
          <p:sp>
            <p:nvSpPr>
              <p:cNvPr id="15" name="สี่เหลี่ยมผืนผ้า 14">
                <a:extLst>
                  <a:ext uri="{FF2B5EF4-FFF2-40B4-BE49-F238E27FC236}">
                    <a16:creationId xmlns:a16="http://schemas.microsoft.com/office/drawing/2014/main" id="{CD2EF81A-46FE-D8E1-ECDE-06488B20F648}"/>
                  </a:ext>
                </a:extLst>
              </p:cNvPr>
              <p:cNvSpPr/>
              <p:nvPr/>
            </p:nvSpPr>
            <p:spPr>
              <a:xfrm>
                <a:off x="8930866" y="3483909"/>
                <a:ext cx="136933" cy="6633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" name="สี่เหลี่ยมผืนผ้า 15">
                <a:extLst>
                  <a:ext uri="{FF2B5EF4-FFF2-40B4-BE49-F238E27FC236}">
                    <a16:creationId xmlns:a16="http://schemas.microsoft.com/office/drawing/2014/main" id="{B35D55AB-0812-349F-9833-3C6C50D3AD89}"/>
                  </a:ext>
                </a:extLst>
              </p:cNvPr>
              <p:cNvSpPr/>
              <p:nvPr/>
            </p:nvSpPr>
            <p:spPr>
              <a:xfrm>
                <a:off x="9121366" y="3483908"/>
                <a:ext cx="136933" cy="6633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1921A516-DF4C-C6F0-337F-A869934F6421}"/>
              </a:ext>
            </a:extLst>
          </p:cNvPr>
          <p:cNvGrpSpPr/>
          <p:nvPr/>
        </p:nvGrpSpPr>
        <p:grpSpPr>
          <a:xfrm>
            <a:off x="6767665" y="2571077"/>
            <a:ext cx="1080000" cy="1080000"/>
            <a:chOff x="6767665" y="2571077"/>
            <a:chExt cx="1080000" cy="1080000"/>
          </a:xfrm>
        </p:grpSpPr>
        <p:sp>
          <p:nvSpPr>
            <p:cNvPr id="11" name="วงรี 10">
              <a:extLst>
                <a:ext uri="{FF2B5EF4-FFF2-40B4-BE49-F238E27FC236}">
                  <a16:creationId xmlns:a16="http://schemas.microsoft.com/office/drawing/2014/main" id="{458A5432-081B-5625-9753-CFCCCC8B7099}"/>
                </a:ext>
              </a:extLst>
            </p:cNvPr>
            <p:cNvSpPr/>
            <p:nvPr/>
          </p:nvSpPr>
          <p:spPr>
            <a:xfrm>
              <a:off x="6767665" y="2571077"/>
              <a:ext cx="1080000" cy="108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1" name="รูปภาพ 20">
              <a:extLst>
                <a:ext uri="{FF2B5EF4-FFF2-40B4-BE49-F238E27FC236}">
                  <a16:creationId xmlns:a16="http://schemas.microsoft.com/office/drawing/2014/main" id="{D45A59FE-A0BD-43BA-79E1-E24E12C3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73242" y1="45898" x2="73242" y2="45898"/>
                          <a14:foregroundMark x1="82422" y1="43359" x2="82422" y2="433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7751" y="2571163"/>
              <a:ext cx="1079828" cy="1079828"/>
            </a:xfrm>
            <a:prstGeom prst="rect">
              <a:avLst/>
            </a:prstGeom>
          </p:spPr>
        </p:pic>
      </p:grp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FDD2C525-DA3D-E5D8-438E-044B8A6600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28334" r="54416" b="27426"/>
          <a:stretch/>
        </p:blipFill>
        <p:spPr>
          <a:xfrm flipH="1">
            <a:off x="4391921" y="3930555"/>
            <a:ext cx="1057844" cy="10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กลุ่ม 33">
            <a:extLst>
              <a:ext uri="{FF2B5EF4-FFF2-40B4-BE49-F238E27FC236}">
                <a16:creationId xmlns:a16="http://schemas.microsoft.com/office/drawing/2014/main" id="{54A52869-EF0B-B05D-5EE8-56AA21CC85E1}"/>
              </a:ext>
            </a:extLst>
          </p:cNvPr>
          <p:cNvGrpSpPr/>
          <p:nvPr/>
        </p:nvGrpSpPr>
        <p:grpSpPr>
          <a:xfrm>
            <a:off x="7179753" y="5371693"/>
            <a:ext cx="1363537" cy="702224"/>
            <a:chOff x="7179753" y="5371693"/>
            <a:chExt cx="1363537" cy="702224"/>
          </a:xfrm>
        </p:grpSpPr>
        <p:sp>
          <p:nvSpPr>
            <p:cNvPr id="31" name="ลูกศร: ขวาท้ายบาก 30">
              <a:extLst>
                <a:ext uri="{FF2B5EF4-FFF2-40B4-BE49-F238E27FC236}">
                  <a16:creationId xmlns:a16="http://schemas.microsoft.com/office/drawing/2014/main" id="{3F28981F-84DC-5AF2-9EBD-C18DED5AA4B3}"/>
                </a:ext>
              </a:extLst>
            </p:cNvPr>
            <p:cNvSpPr/>
            <p:nvPr/>
          </p:nvSpPr>
          <p:spPr>
            <a:xfrm>
              <a:off x="7207639" y="5415465"/>
              <a:ext cx="1335651" cy="658452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ลูกศร: ขวาท้ายบาก 28">
              <a:extLst>
                <a:ext uri="{FF2B5EF4-FFF2-40B4-BE49-F238E27FC236}">
                  <a16:creationId xmlns:a16="http://schemas.microsoft.com/office/drawing/2014/main" id="{6771AB63-1227-05B7-A011-DD3CF30A4A5E}"/>
                </a:ext>
              </a:extLst>
            </p:cNvPr>
            <p:cNvSpPr/>
            <p:nvPr/>
          </p:nvSpPr>
          <p:spPr>
            <a:xfrm>
              <a:off x="7179753" y="5371693"/>
              <a:ext cx="1335651" cy="661584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9264AC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E97C7F46-A4AD-8203-642F-9A9EC978FF10}"/>
              </a:ext>
            </a:extLst>
          </p:cNvPr>
          <p:cNvGrpSpPr/>
          <p:nvPr/>
        </p:nvGrpSpPr>
        <p:grpSpPr>
          <a:xfrm>
            <a:off x="5432148" y="5371693"/>
            <a:ext cx="1363536" cy="702224"/>
            <a:chOff x="5432148" y="5371693"/>
            <a:chExt cx="1363536" cy="702224"/>
          </a:xfrm>
        </p:grpSpPr>
        <p:sp>
          <p:nvSpPr>
            <p:cNvPr id="32" name="ลูกศร: ขวาท้ายบาก 31">
              <a:extLst>
                <a:ext uri="{FF2B5EF4-FFF2-40B4-BE49-F238E27FC236}">
                  <a16:creationId xmlns:a16="http://schemas.microsoft.com/office/drawing/2014/main" id="{CFB46F04-0472-D343-93D6-9180F7E1526E}"/>
                </a:ext>
              </a:extLst>
            </p:cNvPr>
            <p:cNvSpPr/>
            <p:nvPr/>
          </p:nvSpPr>
          <p:spPr>
            <a:xfrm flipH="1">
              <a:off x="5460033" y="5415465"/>
              <a:ext cx="1335651" cy="658452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" name="ลูกศร: ขวาท้ายบาก 29">
              <a:extLst>
                <a:ext uri="{FF2B5EF4-FFF2-40B4-BE49-F238E27FC236}">
                  <a16:creationId xmlns:a16="http://schemas.microsoft.com/office/drawing/2014/main" id="{96A4D8DC-D8B0-7985-4F26-7C1E4DEF0B98}"/>
                </a:ext>
              </a:extLst>
            </p:cNvPr>
            <p:cNvSpPr/>
            <p:nvPr/>
          </p:nvSpPr>
          <p:spPr>
            <a:xfrm flipH="1">
              <a:off x="5432148" y="5371693"/>
              <a:ext cx="1335651" cy="661584"/>
            </a:xfrm>
            <a:prstGeom prst="notchedRightArrow">
              <a:avLst>
                <a:gd name="adj1" fmla="val 100000"/>
                <a:gd name="adj2" fmla="val 50000"/>
              </a:avLst>
            </a:prstGeom>
            <a:solidFill>
              <a:srgbClr val="D2386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026" name="Picture 2" descr="แจกโค้ด สีพาสเทล 140 เฉดสี HTML">
            <a:extLst>
              <a:ext uri="{FF2B5EF4-FFF2-40B4-BE49-F238E27FC236}">
                <a16:creationId xmlns:a16="http://schemas.microsoft.com/office/drawing/2014/main" id="{6AB4ABA2-A175-F08B-BFCF-5F27D5EF2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289" y="254202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D72F5BA5-B54B-ABCD-8486-1A7853CF7E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47" y="-1390293"/>
            <a:ext cx="1685714" cy="900000"/>
          </a:xfrm>
          <a:prstGeom prst="rect">
            <a:avLst/>
          </a:prstGeom>
        </p:spPr>
      </p:pic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C8511578-CA0F-0C9E-BA55-4EB550E393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00" y="263211"/>
            <a:ext cx="1685713" cy="900000"/>
          </a:xfrm>
          <a:prstGeom prst="rect">
            <a:avLst/>
          </a:prstGeom>
        </p:spPr>
      </p:pic>
      <p:pic>
        <p:nvPicPr>
          <p:cNvPr id="40" name="รูปภาพ 39">
            <a:extLst>
              <a:ext uri="{FF2B5EF4-FFF2-40B4-BE49-F238E27FC236}">
                <a16:creationId xmlns:a16="http://schemas.microsoft.com/office/drawing/2014/main" id="{42F67AE8-21E5-6C8C-AF48-E3E92CFFFF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266" y="5319842"/>
            <a:ext cx="1679523" cy="16795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920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BE6A148F-8771-DD3E-8DFD-D3A1781B3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621" y="1462226"/>
            <a:ext cx="1793247" cy="2312702"/>
          </a:xfrm>
          <a:prstGeom prst="rect">
            <a:avLst/>
          </a:prstGeom>
        </p:spPr>
      </p:pic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277E990F-C2D9-0C11-8702-14F0FADA7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60" y="3961889"/>
            <a:ext cx="1755453" cy="2311200"/>
          </a:xfrm>
          <a:prstGeom prst="rect">
            <a:avLst/>
          </a:prstGeom>
        </p:spPr>
      </p:pic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511C3D68-2314-7518-5E6D-20071F257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21" y="1505743"/>
            <a:ext cx="1997443" cy="2311200"/>
          </a:xfrm>
          <a:prstGeom prst="rect">
            <a:avLst/>
          </a:prstGeom>
        </p:spPr>
      </p:pic>
      <p:pic>
        <p:nvPicPr>
          <p:cNvPr id="43" name="รูปภาพ 42">
            <a:extLst>
              <a:ext uri="{FF2B5EF4-FFF2-40B4-BE49-F238E27FC236}">
                <a16:creationId xmlns:a16="http://schemas.microsoft.com/office/drawing/2014/main" id="{EC63E1CF-89A2-FD14-094B-6D50D9A41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95" y="4182656"/>
            <a:ext cx="1724712" cy="2311200"/>
          </a:xfrm>
          <a:prstGeom prst="rect">
            <a:avLst/>
          </a:prstGeom>
        </p:spPr>
      </p:pic>
      <p:grpSp>
        <p:nvGrpSpPr>
          <p:cNvPr id="63" name="กลุ่ม 62">
            <a:extLst>
              <a:ext uri="{FF2B5EF4-FFF2-40B4-BE49-F238E27FC236}">
                <a16:creationId xmlns:a16="http://schemas.microsoft.com/office/drawing/2014/main" id="{F26789B8-6819-0821-11BC-BB2E4C7D883C}"/>
              </a:ext>
            </a:extLst>
          </p:cNvPr>
          <p:cNvGrpSpPr/>
          <p:nvPr/>
        </p:nvGrpSpPr>
        <p:grpSpPr>
          <a:xfrm>
            <a:off x="2364393" y="21698"/>
            <a:ext cx="7668607" cy="1210202"/>
            <a:chOff x="2364393" y="21698"/>
            <a:chExt cx="7668607" cy="1210202"/>
          </a:xfrm>
        </p:grpSpPr>
        <p:pic>
          <p:nvPicPr>
            <p:cNvPr id="35" name="รูปภาพ 34">
              <a:extLst>
                <a:ext uri="{FF2B5EF4-FFF2-40B4-BE49-F238E27FC236}">
                  <a16:creationId xmlns:a16="http://schemas.microsoft.com/office/drawing/2014/main" id="{2A5D507D-A84A-18D1-0862-7E3E2CD2A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88" t="3132" r="4084" b="81786"/>
            <a:stretch/>
          </p:blipFill>
          <p:spPr>
            <a:xfrm>
              <a:off x="2370928" y="21698"/>
              <a:ext cx="7662072" cy="1210202"/>
            </a:xfrm>
            <a:prstGeom prst="rect">
              <a:avLst/>
            </a:prstGeom>
          </p:spPr>
        </p:pic>
        <p:sp>
          <p:nvSpPr>
            <p:cNvPr id="62" name="กล่องข้อความ 61">
              <a:extLst>
                <a:ext uri="{FF2B5EF4-FFF2-40B4-BE49-F238E27FC236}">
                  <a16:creationId xmlns:a16="http://schemas.microsoft.com/office/drawing/2014/main" id="{E6C81638-EC6B-80AC-143F-546E4C273AC0}"/>
                </a:ext>
              </a:extLst>
            </p:cNvPr>
            <p:cNvSpPr txBox="1"/>
            <p:nvPr/>
          </p:nvSpPr>
          <p:spPr>
            <a:xfrm>
              <a:off x="2364393" y="279107"/>
              <a:ext cx="746321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400" b="1" spc="-150" dirty="0">
                  <a:ln w="28575">
                    <a:solidFill>
                      <a:schemeClr val="bg1"/>
                    </a:solidFill>
                  </a:ln>
                  <a:gradFill>
                    <a:gsLst>
                      <a:gs pos="13000">
                        <a:srgbClr val="EAC895"/>
                      </a:gs>
                      <a:gs pos="44000">
                        <a:srgbClr val="996633"/>
                      </a:gs>
                    </a:gsLst>
                    <a:lin ang="162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เลือกหมวดที่ต้องการจะเล่น</a:t>
              </a:r>
            </a:p>
          </p:txBody>
        </p:sp>
      </p:grpSp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FCE23BF8-ED7F-F909-C092-6B697AD1E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16" y="3082670"/>
            <a:ext cx="12928287" cy="2034819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0232D22-5466-B120-D38D-834F5B4BEE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39" y="1843902"/>
            <a:ext cx="1764512" cy="231120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5640800-2C69-1CAA-8729-02F26ABE58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93" y="1117241"/>
            <a:ext cx="1744385" cy="23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59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or fish world -  example screen levels, game interface with progress bar, objects, buttons">
            <a:extLst>
              <a:ext uri="{FF2B5EF4-FFF2-40B4-BE49-F238E27FC236}">
                <a16:creationId xmlns:a16="http://schemas.microsoft.com/office/drawing/2014/main" id="{A1A38FAB-3152-8548-BE0D-EC02D9B6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89" y="1190625"/>
            <a:ext cx="59626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2252897A-9DC7-9C8D-5582-F8973F67C638}"/>
              </a:ext>
            </a:extLst>
          </p:cNvPr>
          <p:cNvGrpSpPr/>
          <p:nvPr/>
        </p:nvGrpSpPr>
        <p:grpSpPr>
          <a:xfrm>
            <a:off x="995514" y="266700"/>
            <a:ext cx="12192000" cy="6858001"/>
            <a:chOff x="0" y="-1"/>
            <a:chExt cx="12192000" cy="6858001"/>
          </a:xfrm>
        </p:grpSpPr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07D28CC4-9AF7-D073-27F7-6A1C6B516050}"/>
                </a:ext>
              </a:extLst>
            </p:cNvPr>
            <p:cNvSpPr/>
            <p:nvPr/>
          </p:nvSpPr>
          <p:spPr>
            <a:xfrm>
              <a:off x="0" y="4441370"/>
              <a:ext cx="12192000" cy="2416630"/>
            </a:xfrm>
            <a:prstGeom prst="rect">
              <a:avLst/>
            </a:prstGeom>
            <a:gradFill flip="none" rotWithShape="1">
              <a:gsLst>
                <a:gs pos="0">
                  <a:srgbClr val="46E7C4"/>
                </a:gs>
                <a:gs pos="29000">
                  <a:srgbClr val="4BC5D7"/>
                </a:gs>
                <a:gs pos="100000">
                  <a:srgbClr val="4383F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E7FDD686-D70F-9FFA-F824-4E4278C60A93}"/>
                </a:ext>
              </a:extLst>
            </p:cNvPr>
            <p:cNvSpPr/>
            <p:nvPr/>
          </p:nvSpPr>
          <p:spPr>
            <a:xfrm>
              <a:off x="0" y="-1"/>
              <a:ext cx="12192000" cy="4441369"/>
            </a:xfrm>
            <a:prstGeom prst="rect">
              <a:avLst/>
            </a:prstGeom>
            <a:gradFill flip="none" rotWithShape="1">
              <a:gsLst>
                <a:gs pos="0">
                  <a:srgbClr val="58CAFF"/>
                </a:gs>
                <a:gs pos="50000">
                  <a:srgbClr val="7AE4F6"/>
                </a:gs>
                <a:gs pos="100000">
                  <a:srgbClr val="C2FFF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A1A41CF8-B6A9-C33F-41AF-42D88521CA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09"/>
            <a:stretch/>
          </p:blipFill>
          <p:spPr>
            <a:xfrm>
              <a:off x="0" y="-1"/>
              <a:ext cx="12192000" cy="5216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69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CE39AA0-FC30-8E62-D3B7-9C59A7A1E1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9"/>
          <a:stretch/>
        </p:blipFill>
        <p:spPr>
          <a:xfrm>
            <a:off x="850853" y="927100"/>
            <a:ext cx="10490293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84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9971A30D-C754-0FD1-58A5-6EE1658156BE}"/>
              </a:ext>
            </a:extLst>
          </p:cNvPr>
          <p:cNvGrpSpPr/>
          <p:nvPr/>
        </p:nvGrpSpPr>
        <p:grpSpPr>
          <a:xfrm>
            <a:off x="8070330" y="237882"/>
            <a:ext cx="2425599" cy="3191118"/>
            <a:chOff x="8070330" y="237882"/>
            <a:chExt cx="2425599" cy="3191118"/>
          </a:xfrm>
        </p:grpSpPr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F30CC5E6-0519-181C-4267-FC2737C4A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25" t="44922" r="1861" b="4893"/>
            <a:stretch>
              <a:fillRect/>
            </a:stretch>
          </p:blipFill>
          <p:spPr>
            <a:xfrm>
              <a:off x="8310232" y="237882"/>
              <a:ext cx="1945796" cy="2433600"/>
            </a:xfrm>
            <a:custGeom>
              <a:avLst/>
              <a:gdLst>
                <a:gd name="connsiteX0" fmla="*/ 0 w 2751827"/>
                <a:gd name="connsiteY0" fmla="*/ 0 h 3441700"/>
                <a:gd name="connsiteX1" fmla="*/ 2751827 w 2751827"/>
                <a:gd name="connsiteY1" fmla="*/ 0 h 3441700"/>
                <a:gd name="connsiteX2" fmla="*/ 2751827 w 2751827"/>
                <a:gd name="connsiteY2" fmla="*/ 3441700 h 3441700"/>
                <a:gd name="connsiteX3" fmla="*/ 0 w 2751827"/>
                <a:gd name="connsiteY3" fmla="*/ 3441700 h 344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1827" h="3441700">
                  <a:moveTo>
                    <a:pt x="0" y="0"/>
                  </a:moveTo>
                  <a:lnTo>
                    <a:pt x="2751827" y="0"/>
                  </a:lnTo>
                  <a:lnTo>
                    <a:pt x="2751827" y="3441700"/>
                  </a:lnTo>
                  <a:lnTo>
                    <a:pt x="0" y="3441700"/>
                  </a:lnTo>
                  <a:close/>
                </a:path>
              </a:pathLst>
            </a:custGeom>
          </p:spPr>
        </p:pic>
        <p:pic>
          <p:nvPicPr>
            <p:cNvPr id="35" name="รูปภาพ 34">
              <a:extLst>
                <a:ext uri="{FF2B5EF4-FFF2-40B4-BE49-F238E27FC236}">
                  <a16:creationId xmlns:a16="http://schemas.microsoft.com/office/drawing/2014/main" id="{D3E46002-90A9-828C-4EDD-4C9A00726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0330" y="2611800"/>
              <a:ext cx="2425599" cy="817200"/>
            </a:xfrm>
            <a:prstGeom prst="rect">
              <a:avLst/>
            </a:prstGeom>
          </p:spPr>
        </p:pic>
      </p:grpSp>
      <p:grpSp>
        <p:nvGrpSpPr>
          <p:cNvPr id="42" name="กลุ่ม 41">
            <a:extLst>
              <a:ext uri="{FF2B5EF4-FFF2-40B4-BE49-F238E27FC236}">
                <a16:creationId xmlns:a16="http://schemas.microsoft.com/office/drawing/2014/main" id="{2481DCB3-8537-C9DD-B48A-EFEAD5B522FE}"/>
              </a:ext>
            </a:extLst>
          </p:cNvPr>
          <p:cNvGrpSpPr/>
          <p:nvPr/>
        </p:nvGrpSpPr>
        <p:grpSpPr>
          <a:xfrm>
            <a:off x="2837683" y="-137710"/>
            <a:ext cx="2751827" cy="3184784"/>
            <a:chOff x="2850383" y="-578843"/>
            <a:chExt cx="2751827" cy="3184784"/>
          </a:xfrm>
        </p:grpSpPr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E2792909-044E-66EF-6E85-6CC2C13D6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2" t="7421" r="68784" b="57107"/>
            <a:stretch>
              <a:fillRect/>
            </a:stretch>
          </p:blipFill>
          <p:spPr>
            <a:xfrm>
              <a:off x="2850383" y="-578843"/>
              <a:ext cx="2751827" cy="2432649"/>
            </a:xfrm>
            <a:custGeom>
              <a:avLst/>
              <a:gdLst>
                <a:gd name="connsiteX0" fmla="*/ 0 w 2751827"/>
                <a:gd name="connsiteY0" fmla="*/ 0 h 2432649"/>
                <a:gd name="connsiteX1" fmla="*/ 2751827 w 2751827"/>
                <a:gd name="connsiteY1" fmla="*/ 0 h 2432649"/>
                <a:gd name="connsiteX2" fmla="*/ 2751827 w 2751827"/>
                <a:gd name="connsiteY2" fmla="*/ 2432649 h 2432649"/>
                <a:gd name="connsiteX3" fmla="*/ 0 w 2751827"/>
                <a:gd name="connsiteY3" fmla="*/ 2432649 h 243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1827" h="2432649">
                  <a:moveTo>
                    <a:pt x="0" y="0"/>
                  </a:moveTo>
                  <a:lnTo>
                    <a:pt x="2751827" y="0"/>
                  </a:lnTo>
                  <a:lnTo>
                    <a:pt x="2751827" y="2432649"/>
                  </a:lnTo>
                  <a:lnTo>
                    <a:pt x="0" y="2432649"/>
                  </a:lnTo>
                  <a:close/>
                </a:path>
              </a:pathLst>
            </a:custGeom>
          </p:spPr>
        </p:pic>
        <p:pic>
          <p:nvPicPr>
            <p:cNvPr id="36" name="รูปภาพ 35">
              <a:extLst>
                <a:ext uri="{FF2B5EF4-FFF2-40B4-BE49-F238E27FC236}">
                  <a16:creationId xmlns:a16="http://schemas.microsoft.com/office/drawing/2014/main" id="{EF778D4B-F16D-D294-0A23-5E18EEFC2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833" y="1788741"/>
              <a:ext cx="2410925" cy="817200"/>
            </a:xfrm>
            <a:prstGeom prst="rect">
              <a:avLst/>
            </a:prstGeom>
          </p:spPr>
        </p:pic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D7C564CD-4C5B-D2D3-7F4C-2CCC8075713E}"/>
              </a:ext>
            </a:extLst>
          </p:cNvPr>
          <p:cNvGrpSpPr/>
          <p:nvPr/>
        </p:nvGrpSpPr>
        <p:grpSpPr>
          <a:xfrm>
            <a:off x="501023" y="2404220"/>
            <a:ext cx="2421579" cy="3167030"/>
            <a:chOff x="501023" y="2404220"/>
            <a:chExt cx="2421579" cy="3167030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ECD4BE7F-18DE-8CF3-4C18-FA3F9659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63" t="52611" r="30642" b="6648"/>
            <a:stretch>
              <a:fillRect/>
            </a:stretch>
          </p:blipFill>
          <p:spPr>
            <a:xfrm>
              <a:off x="561537" y="2404220"/>
              <a:ext cx="2300858" cy="2433600"/>
            </a:xfrm>
            <a:custGeom>
              <a:avLst/>
              <a:gdLst>
                <a:gd name="connsiteX0" fmla="*/ 0 w 2641600"/>
                <a:gd name="connsiteY0" fmla="*/ 0 h 2794000"/>
                <a:gd name="connsiteX1" fmla="*/ 2641600 w 2641600"/>
                <a:gd name="connsiteY1" fmla="*/ 0 h 2794000"/>
                <a:gd name="connsiteX2" fmla="*/ 2641600 w 2641600"/>
                <a:gd name="connsiteY2" fmla="*/ 2794000 h 2794000"/>
                <a:gd name="connsiteX3" fmla="*/ 0 w 2641600"/>
                <a:gd name="connsiteY3" fmla="*/ 2794000 h 27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600" h="2794000">
                  <a:moveTo>
                    <a:pt x="0" y="0"/>
                  </a:moveTo>
                  <a:lnTo>
                    <a:pt x="2641600" y="0"/>
                  </a:lnTo>
                  <a:lnTo>
                    <a:pt x="2641600" y="2794000"/>
                  </a:lnTo>
                  <a:lnTo>
                    <a:pt x="0" y="2794000"/>
                  </a:lnTo>
                  <a:close/>
                </a:path>
              </a:pathLst>
            </a:custGeom>
          </p:spPr>
        </p:pic>
        <p:pic>
          <p:nvPicPr>
            <p:cNvPr id="4" name="รูปภาพ 3">
              <a:extLst>
                <a:ext uri="{FF2B5EF4-FFF2-40B4-BE49-F238E27FC236}">
                  <a16:creationId xmlns:a16="http://schemas.microsoft.com/office/drawing/2014/main" id="{197387C9-FA85-5034-BBB2-769B38C1C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23" y="4754153"/>
              <a:ext cx="2421579" cy="817097"/>
            </a:xfrm>
            <a:prstGeom prst="rect">
              <a:avLst/>
            </a:prstGeom>
          </p:spPr>
        </p:pic>
      </p:grp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48A4772-A245-FC19-63E5-E9937E554470}"/>
              </a:ext>
            </a:extLst>
          </p:cNvPr>
          <p:cNvGrpSpPr/>
          <p:nvPr/>
        </p:nvGrpSpPr>
        <p:grpSpPr>
          <a:xfrm>
            <a:off x="6228030" y="3096023"/>
            <a:ext cx="2421885" cy="3208544"/>
            <a:chOff x="6228030" y="3096023"/>
            <a:chExt cx="2421885" cy="3208544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25660B1E-8ACE-AB6B-40DB-84F15C0D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43" t="7814" r="36043" b="47516"/>
            <a:stretch>
              <a:fillRect/>
            </a:stretch>
          </p:blipFill>
          <p:spPr>
            <a:xfrm>
              <a:off x="6345806" y="3096023"/>
              <a:ext cx="2186028" cy="2433600"/>
            </a:xfrm>
            <a:custGeom>
              <a:avLst/>
              <a:gdLst>
                <a:gd name="connsiteX0" fmla="*/ 0 w 2751827"/>
                <a:gd name="connsiteY0" fmla="*/ 0 h 3063477"/>
                <a:gd name="connsiteX1" fmla="*/ 2751827 w 2751827"/>
                <a:gd name="connsiteY1" fmla="*/ 0 h 3063477"/>
                <a:gd name="connsiteX2" fmla="*/ 2751827 w 2751827"/>
                <a:gd name="connsiteY2" fmla="*/ 3063477 h 3063477"/>
                <a:gd name="connsiteX3" fmla="*/ 0 w 2751827"/>
                <a:gd name="connsiteY3" fmla="*/ 3063477 h 306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1827" h="3063477">
                  <a:moveTo>
                    <a:pt x="0" y="0"/>
                  </a:moveTo>
                  <a:lnTo>
                    <a:pt x="2751827" y="0"/>
                  </a:lnTo>
                  <a:lnTo>
                    <a:pt x="2751827" y="3063477"/>
                  </a:lnTo>
                  <a:lnTo>
                    <a:pt x="0" y="3063477"/>
                  </a:lnTo>
                  <a:close/>
                </a:path>
              </a:pathLst>
            </a:cu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C054A502-AAA2-0F60-0BE1-6033A3CC1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8030" y="5487367"/>
              <a:ext cx="2421885" cy="81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02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75218FF-A7AE-24DD-C3C1-4CD5E4AA3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4"/>
          <a:stretch/>
        </p:blipFill>
        <p:spPr>
          <a:xfrm>
            <a:off x="183776" y="84452"/>
            <a:ext cx="11824447" cy="67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6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0 จานสีสวยๆ คัดมาให้แล้ว ออกแบบโปรเจ็คต์-พรีเซนต์ ก็จิ้มดูดสีได้เลย">
            <a:extLst>
              <a:ext uri="{FF2B5EF4-FFF2-40B4-BE49-F238E27FC236}">
                <a16:creationId xmlns:a16="http://schemas.microsoft.com/office/drawing/2014/main" id="{094A07DE-D8A3-5617-0D54-EE5EC52F3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150" y="-506058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11BD660A-1772-47BE-0732-BA8266FB6B63}"/>
              </a:ext>
            </a:extLst>
          </p:cNvPr>
          <p:cNvGrpSpPr/>
          <p:nvPr/>
        </p:nvGrpSpPr>
        <p:grpSpPr>
          <a:xfrm>
            <a:off x="-5744071" y="2638599"/>
            <a:ext cx="6853351" cy="1060274"/>
            <a:chOff x="-827314" y="-1470573"/>
            <a:chExt cx="6853351" cy="1060274"/>
          </a:xfrm>
          <a:solidFill>
            <a:srgbClr val="264653"/>
          </a:solidFill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C79FFF26-C344-ABB2-9B72-8C127EDD5A9C}"/>
                </a:ext>
              </a:extLst>
            </p:cNvPr>
            <p:cNvSpPr/>
            <p:nvPr/>
          </p:nvSpPr>
          <p:spPr>
            <a:xfrm>
              <a:off x="-827314" y="-1470573"/>
              <a:ext cx="6853351" cy="1060274"/>
            </a:xfrm>
            <a:prstGeom prst="roundRect">
              <a:avLst>
                <a:gd name="adj" fmla="val 50000"/>
              </a:avLst>
            </a:prstGeom>
            <a:solidFill>
              <a:srgbClr val="31A898"/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FFFF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3FA27D4F-12A3-FB3A-EBAD-1E744F296864}"/>
                </a:ext>
              </a:extLst>
            </p:cNvPr>
            <p:cNvSpPr txBox="1"/>
            <p:nvPr/>
          </p:nvSpPr>
          <p:spPr>
            <a:xfrm>
              <a:off x="-827314" y="-1391713"/>
              <a:ext cx="685335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800" b="1" dirty="0">
                  <a:ln w="19050"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เกมส์ทายคำศัพท์หรรษา</a:t>
              </a:r>
            </a:p>
          </p:txBody>
        </p:sp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AF3E0FE-89CD-EAC9-E93C-7BB2A59818DB}"/>
              </a:ext>
            </a:extLst>
          </p:cNvPr>
          <p:cNvGrpSpPr/>
          <p:nvPr/>
        </p:nvGrpSpPr>
        <p:grpSpPr>
          <a:xfrm>
            <a:off x="-7579576" y="4233205"/>
            <a:ext cx="6853351" cy="1060274"/>
            <a:chOff x="-827314" y="-1470573"/>
            <a:chExt cx="6853351" cy="1060274"/>
          </a:xfrm>
          <a:solidFill>
            <a:srgbClr val="264653"/>
          </a:solidFill>
        </p:grpSpPr>
        <p:sp>
          <p:nvSpPr>
            <p:cNvPr id="21" name="สี่เหลี่ยมผืนผ้า: มุมมน 20">
              <a:extLst>
                <a:ext uri="{FF2B5EF4-FFF2-40B4-BE49-F238E27FC236}">
                  <a16:creationId xmlns:a16="http://schemas.microsoft.com/office/drawing/2014/main" id="{3D5C2781-BEB5-CACB-A7EA-3BF9C86876D7}"/>
                </a:ext>
              </a:extLst>
            </p:cNvPr>
            <p:cNvSpPr/>
            <p:nvPr/>
          </p:nvSpPr>
          <p:spPr>
            <a:xfrm>
              <a:off x="-827314" y="-1470573"/>
              <a:ext cx="6853351" cy="1060274"/>
            </a:xfrm>
            <a:prstGeom prst="roundRect">
              <a:avLst>
                <a:gd name="adj" fmla="val 50000"/>
              </a:avLst>
            </a:prstGeom>
            <a:solidFill>
              <a:srgbClr val="FFAC69"/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FFFF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691F51DF-B49A-9B4D-45FB-25B192404C64}"/>
                </a:ext>
              </a:extLst>
            </p:cNvPr>
            <p:cNvSpPr txBox="1"/>
            <p:nvPr/>
          </p:nvSpPr>
          <p:spPr>
            <a:xfrm>
              <a:off x="-827314" y="-1391713"/>
              <a:ext cx="685335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800" b="1" dirty="0">
                  <a:ln w="19050"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เกมส์ทายภาพหรรษา</a:t>
              </a: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74FE7B6E-FE31-7F4D-7F22-690470DAF7B0}"/>
              </a:ext>
            </a:extLst>
          </p:cNvPr>
          <p:cNvGrpSpPr/>
          <p:nvPr/>
        </p:nvGrpSpPr>
        <p:grpSpPr>
          <a:xfrm>
            <a:off x="-4152901" y="1149348"/>
            <a:ext cx="6853351" cy="1060274"/>
            <a:chOff x="-827314" y="-1470573"/>
            <a:chExt cx="6853351" cy="1060274"/>
          </a:xfrm>
          <a:solidFill>
            <a:srgbClr val="264653"/>
          </a:solidFill>
        </p:grpSpPr>
        <p:sp>
          <p:nvSpPr>
            <p:cNvPr id="24" name="สี่เหลี่ยมผืนผ้า: มุมมน 23">
              <a:extLst>
                <a:ext uri="{FF2B5EF4-FFF2-40B4-BE49-F238E27FC236}">
                  <a16:creationId xmlns:a16="http://schemas.microsoft.com/office/drawing/2014/main" id="{BFE7BCDB-1869-F9C9-00C6-4A711A0B362F}"/>
                </a:ext>
              </a:extLst>
            </p:cNvPr>
            <p:cNvSpPr/>
            <p:nvPr/>
          </p:nvSpPr>
          <p:spPr>
            <a:xfrm>
              <a:off x="-827314" y="-1470573"/>
              <a:ext cx="6853351" cy="1060274"/>
            </a:xfrm>
            <a:prstGeom prst="roundRect">
              <a:avLst>
                <a:gd name="adj" fmla="val 50000"/>
              </a:avLst>
            </a:prstGeom>
            <a:solidFill>
              <a:srgbClr val="2C4E5B"/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FFFF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25" name="กล่องข้อความ 24">
              <a:extLst>
                <a:ext uri="{FF2B5EF4-FFF2-40B4-BE49-F238E27FC236}">
                  <a16:creationId xmlns:a16="http://schemas.microsoft.com/office/drawing/2014/main" id="{2B7E2B27-A160-8DD2-394C-F0294A87AC36}"/>
                </a:ext>
              </a:extLst>
            </p:cNvPr>
            <p:cNvSpPr txBox="1"/>
            <p:nvPr/>
          </p:nvSpPr>
          <p:spPr>
            <a:xfrm>
              <a:off x="-827314" y="-1391713"/>
              <a:ext cx="685335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800" b="1" dirty="0">
                  <a:ln w="19050"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เกมส์คณิตศาสตร์หรรษา</a:t>
              </a:r>
            </a:p>
          </p:txBody>
        </p:sp>
      </p:grpSp>
      <p:grpSp>
        <p:nvGrpSpPr>
          <p:cNvPr id="26" name="กลุ่ม 25">
            <a:extLst>
              <a:ext uri="{FF2B5EF4-FFF2-40B4-BE49-F238E27FC236}">
                <a16:creationId xmlns:a16="http://schemas.microsoft.com/office/drawing/2014/main" id="{8DFFFCFA-33D8-FC85-8B8B-A5640A05AB30}"/>
              </a:ext>
            </a:extLst>
          </p:cNvPr>
          <p:cNvGrpSpPr/>
          <p:nvPr/>
        </p:nvGrpSpPr>
        <p:grpSpPr>
          <a:xfrm>
            <a:off x="-6853351" y="-627994"/>
            <a:ext cx="6853351" cy="1060274"/>
            <a:chOff x="-827314" y="-1470573"/>
            <a:chExt cx="6853351" cy="1060274"/>
          </a:xfrm>
          <a:solidFill>
            <a:srgbClr val="264653"/>
          </a:solidFill>
        </p:grpSpPr>
        <p:sp>
          <p:nvSpPr>
            <p:cNvPr id="27" name="สี่เหลี่ยมผืนผ้า: มุมมน 26">
              <a:extLst>
                <a:ext uri="{FF2B5EF4-FFF2-40B4-BE49-F238E27FC236}">
                  <a16:creationId xmlns:a16="http://schemas.microsoft.com/office/drawing/2014/main" id="{31D00D9E-122D-3432-EDB5-E454DA2A4713}"/>
                </a:ext>
              </a:extLst>
            </p:cNvPr>
            <p:cNvSpPr/>
            <p:nvPr/>
          </p:nvSpPr>
          <p:spPr>
            <a:xfrm>
              <a:off x="-827314" y="-1470573"/>
              <a:ext cx="6853351" cy="1060274"/>
            </a:xfrm>
            <a:prstGeom prst="roundRect">
              <a:avLst>
                <a:gd name="adj" fmla="val 50000"/>
              </a:avLst>
            </a:prstGeom>
            <a:solidFill>
              <a:srgbClr val="E76F51"/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rgbClr val="FFFFFF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28" name="กล่องข้อความ 27">
              <a:extLst>
                <a:ext uri="{FF2B5EF4-FFF2-40B4-BE49-F238E27FC236}">
                  <a16:creationId xmlns:a16="http://schemas.microsoft.com/office/drawing/2014/main" id="{CBAC1E06-25FC-7FA7-8642-883B858A75D5}"/>
                </a:ext>
              </a:extLst>
            </p:cNvPr>
            <p:cNvSpPr txBox="1"/>
            <p:nvPr/>
          </p:nvSpPr>
          <p:spPr>
            <a:xfrm>
              <a:off x="-827314" y="-1391713"/>
              <a:ext cx="685335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800" b="1" dirty="0">
                  <a:ln w="19050"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บัตรคำศัพท์เสริมความรู้</a:t>
              </a:r>
            </a:p>
          </p:txBody>
        </p:sp>
      </p:grp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0BB21CD6-3F69-2C71-3AD9-16FB53EB3EAE}"/>
              </a:ext>
            </a:extLst>
          </p:cNvPr>
          <p:cNvGrpSpPr/>
          <p:nvPr/>
        </p:nvGrpSpPr>
        <p:grpSpPr>
          <a:xfrm>
            <a:off x="1129931" y="-400210"/>
            <a:ext cx="4264387" cy="1523832"/>
            <a:chOff x="1129931" y="-400210"/>
            <a:chExt cx="4264387" cy="1523832"/>
          </a:xfrm>
        </p:grpSpPr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DFB5BC99-0BA4-67B0-AFF7-6112161B0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9931" y="-400210"/>
              <a:ext cx="4264387" cy="832490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8D981831-EBC1-A898-FAD2-A2F1F8D13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092" y="43622"/>
              <a:ext cx="958064" cy="1080000"/>
            </a:xfrm>
            <a:prstGeom prst="rect">
              <a:avLst/>
            </a:prstGeom>
          </p:spPr>
        </p:pic>
      </p:grpSp>
      <p:grpSp>
        <p:nvGrpSpPr>
          <p:cNvPr id="31" name="กลุ่ม 30">
            <a:extLst>
              <a:ext uri="{FF2B5EF4-FFF2-40B4-BE49-F238E27FC236}">
                <a16:creationId xmlns:a16="http://schemas.microsoft.com/office/drawing/2014/main" id="{E61D1EEA-3E40-AF9A-25A0-0F2C20119B92}"/>
              </a:ext>
            </a:extLst>
          </p:cNvPr>
          <p:cNvGrpSpPr/>
          <p:nvPr/>
        </p:nvGrpSpPr>
        <p:grpSpPr>
          <a:xfrm>
            <a:off x="5727539" y="-869220"/>
            <a:ext cx="4248309" cy="1553138"/>
            <a:chOff x="5896944" y="-443853"/>
            <a:chExt cx="4248309" cy="1553138"/>
          </a:xfrm>
        </p:grpSpPr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02271B84-AAE8-2C74-EE0D-6088B6C1F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96944" y="-443853"/>
              <a:ext cx="4248309" cy="810774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B52EAB3A-1862-A3F8-CA1B-848ADE18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2067" y="57958"/>
              <a:ext cx="958064" cy="1051327"/>
            </a:xfrm>
            <a:prstGeom prst="rect">
              <a:avLst/>
            </a:prstGeom>
          </p:spPr>
        </p:pic>
      </p:grpSp>
      <p:grpSp>
        <p:nvGrpSpPr>
          <p:cNvPr id="1024" name="กลุ่ม 1023">
            <a:extLst>
              <a:ext uri="{FF2B5EF4-FFF2-40B4-BE49-F238E27FC236}">
                <a16:creationId xmlns:a16="http://schemas.microsoft.com/office/drawing/2014/main" id="{8FC9A502-2612-E47F-CDD6-ABCE576E4883}"/>
              </a:ext>
            </a:extLst>
          </p:cNvPr>
          <p:cNvGrpSpPr/>
          <p:nvPr/>
        </p:nvGrpSpPr>
        <p:grpSpPr>
          <a:xfrm>
            <a:off x="5995724" y="2036722"/>
            <a:ext cx="4271401" cy="1510970"/>
            <a:chOff x="5995724" y="2036722"/>
            <a:chExt cx="4271401" cy="1510970"/>
          </a:xfrm>
        </p:grpSpPr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5CDBCDC8-8B1F-2C6D-89B6-4043F87C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5724" y="2729686"/>
              <a:ext cx="4271401" cy="818006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7E5C2BA1-9BB1-4483-EA18-D88E67297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328" y="2036722"/>
              <a:ext cx="984193" cy="1080000"/>
            </a:xfrm>
            <a:prstGeom prst="rect">
              <a:avLst/>
            </a:prstGeom>
          </p:spPr>
        </p:pic>
      </p:grpSp>
      <p:grpSp>
        <p:nvGrpSpPr>
          <p:cNvPr id="1025" name="กลุ่ม 1024">
            <a:extLst>
              <a:ext uri="{FF2B5EF4-FFF2-40B4-BE49-F238E27FC236}">
                <a16:creationId xmlns:a16="http://schemas.microsoft.com/office/drawing/2014/main" id="{3F7C91FC-73F7-DFBC-2B35-2778183D204F}"/>
              </a:ext>
            </a:extLst>
          </p:cNvPr>
          <p:cNvGrpSpPr/>
          <p:nvPr/>
        </p:nvGrpSpPr>
        <p:grpSpPr>
          <a:xfrm>
            <a:off x="2330128" y="2365098"/>
            <a:ext cx="4171327" cy="1515407"/>
            <a:chOff x="896526" y="2987654"/>
            <a:chExt cx="4171327" cy="1515407"/>
          </a:xfrm>
        </p:grpSpPr>
        <p:pic>
          <p:nvPicPr>
            <p:cNvPr id="29" name="รูปภาพ 28">
              <a:extLst>
                <a:ext uri="{FF2B5EF4-FFF2-40B4-BE49-F238E27FC236}">
                  <a16:creationId xmlns:a16="http://schemas.microsoft.com/office/drawing/2014/main" id="{D905E9B1-B313-24C2-557E-7FD5D6270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6526" y="3686530"/>
              <a:ext cx="4171327" cy="816531"/>
            </a:xfrm>
            <a:prstGeom prst="rect">
              <a:avLst/>
            </a:prstGeom>
          </p:spPr>
        </p:pic>
        <p:pic>
          <p:nvPicPr>
            <p:cNvPr id="15" name="รูปภาพ 14">
              <a:extLst>
                <a:ext uri="{FF2B5EF4-FFF2-40B4-BE49-F238E27FC236}">
                  <a16:creationId xmlns:a16="http://schemas.microsoft.com/office/drawing/2014/main" id="{9869065E-8ECA-CA7C-B8F3-06D56E6C6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3158" y="2987654"/>
              <a:ext cx="958063" cy="1080000"/>
            </a:xfrm>
            <a:prstGeom prst="rect">
              <a:avLst/>
            </a:prstGeom>
          </p:spPr>
        </p:pic>
      </p:grpSp>
      <p:grpSp>
        <p:nvGrpSpPr>
          <p:cNvPr id="1027" name="กลุ่ม 1026">
            <a:extLst>
              <a:ext uri="{FF2B5EF4-FFF2-40B4-BE49-F238E27FC236}">
                <a16:creationId xmlns:a16="http://schemas.microsoft.com/office/drawing/2014/main" id="{019A1E87-D782-3D24-B750-133CA0EF2A91}"/>
              </a:ext>
            </a:extLst>
          </p:cNvPr>
          <p:cNvGrpSpPr/>
          <p:nvPr/>
        </p:nvGrpSpPr>
        <p:grpSpPr>
          <a:xfrm>
            <a:off x="54809" y="4612149"/>
            <a:ext cx="669808" cy="540000"/>
            <a:chOff x="5761096" y="6453615"/>
            <a:chExt cx="669808" cy="540000"/>
          </a:xfrm>
        </p:grpSpPr>
        <p:pic>
          <p:nvPicPr>
            <p:cNvPr id="1028" name="รูปภาพ 1027">
              <a:extLst>
                <a:ext uri="{FF2B5EF4-FFF2-40B4-BE49-F238E27FC236}">
                  <a16:creationId xmlns:a16="http://schemas.microsoft.com/office/drawing/2014/main" id="{7A43597E-05D6-77E8-C098-2D142967E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096" y="6453615"/>
              <a:ext cx="669808" cy="540000"/>
            </a:xfrm>
            <a:prstGeom prst="rect">
              <a:avLst/>
            </a:prstGeom>
          </p:spPr>
        </p:pic>
        <p:sp>
          <p:nvSpPr>
            <p:cNvPr id="1029" name="กล่องข้อความ 1028">
              <a:extLst>
                <a:ext uri="{FF2B5EF4-FFF2-40B4-BE49-F238E27FC236}">
                  <a16:creationId xmlns:a16="http://schemas.microsoft.com/office/drawing/2014/main" id="{F91C2F66-0E44-4844-2B43-EA45EF1A7329}"/>
                </a:ext>
              </a:extLst>
            </p:cNvPr>
            <p:cNvSpPr txBox="1"/>
            <p:nvPr/>
          </p:nvSpPr>
          <p:spPr>
            <a:xfrm>
              <a:off x="5869697" y="6462005"/>
              <a:ext cx="3353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F2A20"/>
                  </a:solidFill>
                  <a:latin typeface="Matura MT Script Capitals" panose="03020802060602070202" pitchFamily="66" charset="0"/>
                  <a:cs typeface="MN KHANAMUKROP" pitchFamily="2" charset="0"/>
                </a:rPr>
                <a:t>3</a:t>
              </a:r>
              <a:endParaRPr lang="th-TH" b="1" dirty="0">
                <a:solidFill>
                  <a:srgbClr val="4F2A20"/>
                </a:solidFill>
                <a:latin typeface="Matura MT Script Capitals" panose="03020802060602070202" pitchFamily="66" charset="0"/>
                <a:cs typeface="MN KHANAMUKROP" pitchFamily="2" charset="0"/>
              </a:endParaRPr>
            </a:p>
          </p:txBody>
        </p:sp>
      </p:grpSp>
      <p:grpSp>
        <p:nvGrpSpPr>
          <p:cNvPr id="1030" name="กลุ่ม 1029">
            <a:extLst>
              <a:ext uri="{FF2B5EF4-FFF2-40B4-BE49-F238E27FC236}">
                <a16:creationId xmlns:a16="http://schemas.microsoft.com/office/drawing/2014/main" id="{A8476257-8863-E255-790D-3DE2DBE9AC11}"/>
              </a:ext>
            </a:extLst>
          </p:cNvPr>
          <p:cNvGrpSpPr/>
          <p:nvPr/>
        </p:nvGrpSpPr>
        <p:grpSpPr>
          <a:xfrm>
            <a:off x="2310432" y="4196874"/>
            <a:ext cx="669808" cy="540000"/>
            <a:chOff x="8016719" y="6038340"/>
            <a:chExt cx="669808" cy="540000"/>
          </a:xfrm>
        </p:grpSpPr>
        <p:pic>
          <p:nvPicPr>
            <p:cNvPr id="1031" name="รูปภาพ 1030">
              <a:extLst>
                <a:ext uri="{FF2B5EF4-FFF2-40B4-BE49-F238E27FC236}">
                  <a16:creationId xmlns:a16="http://schemas.microsoft.com/office/drawing/2014/main" id="{11DF1709-D3D8-D7DE-30D7-92203F788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719" y="6038340"/>
              <a:ext cx="669808" cy="540000"/>
            </a:xfrm>
            <a:prstGeom prst="rect">
              <a:avLst/>
            </a:prstGeom>
          </p:spPr>
        </p:pic>
        <p:sp>
          <p:nvSpPr>
            <p:cNvPr id="1032" name="กล่องข้อความ 1031">
              <a:extLst>
                <a:ext uri="{FF2B5EF4-FFF2-40B4-BE49-F238E27FC236}">
                  <a16:creationId xmlns:a16="http://schemas.microsoft.com/office/drawing/2014/main" id="{B95A4997-A873-7191-262A-9CFC98922A7A}"/>
                </a:ext>
              </a:extLst>
            </p:cNvPr>
            <p:cNvSpPr txBox="1"/>
            <p:nvPr/>
          </p:nvSpPr>
          <p:spPr>
            <a:xfrm>
              <a:off x="8157070" y="6046730"/>
              <a:ext cx="3129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F2A20"/>
                  </a:solidFill>
                  <a:latin typeface="Matura MT Script Capitals" panose="03020802060602070202" pitchFamily="66" charset="0"/>
                  <a:cs typeface="MN KHANAMUKROP" pitchFamily="2" charset="0"/>
                </a:rPr>
                <a:t>1</a:t>
              </a:r>
              <a:endParaRPr lang="th-TH" b="1" dirty="0">
                <a:solidFill>
                  <a:srgbClr val="4F2A20"/>
                </a:solidFill>
                <a:latin typeface="Matura MT Script Capitals" panose="03020802060602070202" pitchFamily="66" charset="0"/>
                <a:cs typeface="MN KHANAMUKROP" pitchFamily="2" charset="0"/>
              </a:endParaRPr>
            </a:p>
          </p:txBody>
        </p:sp>
      </p:grpSp>
      <p:grpSp>
        <p:nvGrpSpPr>
          <p:cNvPr id="1033" name="กลุ่ม 1032">
            <a:extLst>
              <a:ext uri="{FF2B5EF4-FFF2-40B4-BE49-F238E27FC236}">
                <a16:creationId xmlns:a16="http://schemas.microsoft.com/office/drawing/2014/main" id="{DF3B25E3-E95C-D8D3-4FA2-484F06DEDE7E}"/>
              </a:ext>
            </a:extLst>
          </p:cNvPr>
          <p:cNvGrpSpPr/>
          <p:nvPr/>
        </p:nvGrpSpPr>
        <p:grpSpPr>
          <a:xfrm>
            <a:off x="3704919" y="4396610"/>
            <a:ext cx="669808" cy="540000"/>
            <a:chOff x="9411206" y="6238076"/>
            <a:chExt cx="669808" cy="540000"/>
          </a:xfrm>
        </p:grpSpPr>
        <p:pic>
          <p:nvPicPr>
            <p:cNvPr id="1034" name="รูปภาพ 1033">
              <a:extLst>
                <a:ext uri="{FF2B5EF4-FFF2-40B4-BE49-F238E27FC236}">
                  <a16:creationId xmlns:a16="http://schemas.microsoft.com/office/drawing/2014/main" id="{10F55B79-3F1D-FD82-F8B2-A440DACF5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206" y="6238076"/>
              <a:ext cx="669808" cy="540000"/>
            </a:xfrm>
            <a:prstGeom prst="rect">
              <a:avLst/>
            </a:prstGeom>
          </p:spPr>
        </p:pic>
        <p:sp>
          <p:nvSpPr>
            <p:cNvPr id="1035" name="กล่องข้อความ 1034">
              <a:extLst>
                <a:ext uri="{FF2B5EF4-FFF2-40B4-BE49-F238E27FC236}">
                  <a16:creationId xmlns:a16="http://schemas.microsoft.com/office/drawing/2014/main" id="{FC3D960D-90FE-82D3-2398-11792F0FA5C0}"/>
                </a:ext>
              </a:extLst>
            </p:cNvPr>
            <p:cNvSpPr txBox="1"/>
            <p:nvPr/>
          </p:nvSpPr>
          <p:spPr>
            <a:xfrm>
              <a:off x="9551557" y="6246466"/>
              <a:ext cx="346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F2A20"/>
                  </a:solidFill>
                  <a:latin typeface="Matura MT Script Capitals" panose="03020802060602070202" pitchFamily="66" charset="0"/>
                  <a:cs typeface="MN KHANAMUKROP" pitchFamily="2" charset="0"/>
                </a:rPr>
                <a:t>2</a:t>
              </a:r>
              <a:endParaRPr lang="th-TH" b="1" dirty="0">
                <a:solidFill>
                  <a:srgbClr val="4F2A20"/>
                </a:solidFill>
                <a:latin typeface="Matura MT Script Capitals" panose="03020802060602070202" pitchFamily="66" charset="0"/>
                <a:cs typeface="MN KHANAMUKROP" pitchFamily="2" charset="0"/>
              </a:endParaRPr>
            </a:p>
          </p:txBody>
        </p:sp>
      </p:grpSp>
      <p:grpSp>
        <p:nvGrpSpPr>
          <p:cNvPr id="1036" name="กลุ่ม 1035">
            <a:extLst>
              <a:ext uri="{FF2B5EF4-FFF2-40B4-BE49-F238E27FC236}">
                <a16:creationId xmlns:a16="http://schemas.microsoft.com/office/drawing/2014/main" id="{82A1AC2D-79D0-13E6-20D8-6F9DF287A960}"/>
              </a:ext>
            </a:extLst>
          </p:cNvPr>
          <p:cNvGrpSpPr/>
          <p:nvPr/>
        </p:nvGrpSpPr>
        <p:grpSpPr>
          <a:xfrm>
            <a:off x="1315128" y="5122804"/>
            <a:ext cx="669808" cy="540000"/>
            <a:chOff x="7021415" y="6964270"/>
            <a:chExt cx="669808" cy="540000"/>
          </a:xfrm>
        </p:grpSpPr>
        <p:pic>
          <p:nvPicPr>
            <p:cNvPr id="1037" name="รูปภาพ 1036">
              <a:extLst>
                <a:ext uri="{FF2B5EF4-FFF2-40B4-BE49-F238E27FC236}">
                  <a16:creationId xmlns:a16="http://schemas.microsoft.com/office/drawing/2014/main" id="{0B223097-F81B-7EBB-4A4C-13FFC972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415" y="6964270"/>
              <a:ext cx="669808" cy="540000"/>
            </a:xfrm>
            <a:prstGeom prst="rect">
              <a:avLst/>
            </a:prstGeom>
          </p:spPr>
        </p:pic>
        <p:sp>
          <p:nvSpPr>
            <p:cNvPr id="1038" name="กล่องข้อความ 1037">
              <a:extLst>
                <a:ext uri="{FF2B5EF4-FFF2-40B4-BE49-F238E27FC236}">
                  <a16:creationId xmlns:a16="http://schemas.microsoft.com/office/drawing/2014/main" id="{7B2F440A-A6D5-5C68-9BF6-C8CC7B38120B}"/>
                </a:ext>
              </a:extLst>
            </p:cNvPr>
            <p:cNvSpPr txBox="1"/>
            <p:nvPr/>
          </p:nvSpPr>
          <p:spPr>
            <a:xfrm>
              <a:off x="7130016" y="6972660"/>
              <a:ext cx="397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F2A20"/>
                  </a:solidFill>
                  <a:latin typeface="Matura MT Script Capitals" panose="03020802060602070202" pitchFamily="66" charset="0"/>
                  <a:cs typeface="MN KHANAMUKROP" pitchFamily="2" charset="0"/>
                </a:rPr>
                <a:t>4</a:t>
              </a:r>
              <a:endParaRPr lang="th-TH" b="1" dirty="0">
                <a:solidFill>
                  <a:srgbClr val="4F2A20"/>
                </a:solidFill>
                <a:latin typeface="Matura MT Script Capitals" panose="03020802060602070202" pitchFamily="66" charset="0"/>
                <a:cs typeface="MN KHANAMUKROP" pitchFamily="2" charset="0"/>
              </a:endParaRPr>
            </a:p>
          </p:txBody>
        </p:sp>
      </p:grpSp>
      <p:pic>
        <p:nvPicPr>
          <p:cNvPr id="1040" name="รูปภาพ 1039">
            <a:extLst>
              <a:ext uri="{FF2B5EF4-FFF2-40B4-BE49-F238E27FC236}">
                <a16:creationId xmlns:a16="http://schemas.microsoft.com/office/drawing/2014/main" id="{DD28AADE-6F6D-A5D7-4325-6981D0AF7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546" y="4408629"/>
            <a:ext cx="984193" cy="1080000"/>
          </a:xfrm>
          <a:prstGeom prst="rect">
            <a:avLst/>
          </a:prstGeom>
        </p:spPr>
      </p:pic>
      <p:pic>
        <p:nvPicPr>
          <p:cNvPr id="1042" name="รูปภาพ 1041">
            <a:extLst>
              <a:ext uri="{FF2B5EF4-FFF2-40B4-BE49-F238E27FC236}">
                <a16:creationId xmlns:a16="http://schemas.microsoft.com/office/drawing/2014/main" id="{79DDE3E3-39BC-1E21-3C92-F895756A64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641" y="3960019"/>
            <a:ext cx="95806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1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B546FEB-403D-998B-795F-2CF4DC61D29B}"/>
              </a:ext>
            </a:extLst>
          </p:cNvPr>
          <p:cNvSpPr txBox="1"/>
          <p:nvPr/>
        </p:nvSpPr>
        <p:spPr>
          <a:xfrm>
            <a:off x="1668426" y="614690"/>
            <a:ext cx="81733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latin typeface="MN KHANAMUKROP" pitchFamily="2" charset="0"/>
                <a:cs typeface="MN KHANAMUKROP" pitchFamily="2" charset="0"/>
              </a:rPr>
              <a:t>เลือกหมวดคณิตที่ต้องการจะเล่น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93DDB0DF-767A-9946-3A9E-2CE12ED2A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26" y="5537200"/>
            <a:ext cx="14115148" cy="1590588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46795265-6F4F-B047-8D9B-A0158C7FC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26" y="1533561"/>
            <a:ext cx="14115600" cy="1590639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06DA919A-1E28-9640-B644-8855724D8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9332" y="1460453"/>
            <a:ext cx="15517024" cy="177856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D41C220-A59B-8692-DC5F-31425DED2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9961" y="6646718"/>
            <a:ext cx="15595201" cy="1778400"/>
          </a:xfrm>
          <a:prstGeom prst="rect">
            <a:avLst/>
          </a:prstGeom>
        </p:spPr>
      </p:pic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23DD1DBB-F59C-6CFF-6903-53558B01369E}"/>
              </a:ext>
            </a:extLst>
          </p:cNvPr>
          <p:cNvGrpSpPr/>
          <p:nvPr/>
        </p:nvGrpSpPr>
        <p:grpSpPr>
          <a:xfrm>
            <a:off x="-1243412" y="-4625977"/>
            <a:ext cx="15276912" cy="1921148"/>
            <a:chOff x="-1662512" y="-4714163"/>
            <a:chExt cx="15517024" cy="2237664"/>
          </a:xfrm>
        </p:grpSpPr>
        <p:sp>
          <p:nvSpPr>
            <p:cNvPr id="10" name="แผนผังลำดับงาน: สิ้นสุด 9">
              <a:extLst>
                <a:ext uri="{FF2B5EF4-FFF2-40B4-BE49-F238E27FC236}">
                  <a16:creationId xmlns:a16="http://schemas.microsoft.com/office/drawing/2014/main" id="{C87A39DD-E21E-56B1-98E8-8FD2FD0F9F3A}"/>
                </a:ext>
              </a:extLst>
            </p:cNvPr>
            <p:cNvSpPr/>
            <p:nvPr/>
          </p:nvSpPr>
          <p:spPr>
            <a:xfrm>
              <a:off x="-1662512" y="-4714163"/>
              <a:ext cx="15517024" cy="2237664"/>
            </a:xfrm>
            <a:prstGeom prst="flowChartTerminator">
              <a:avLst/>
            </a:prstGeom>
            <a:solidFill>
              <a:srgbClr val="FF78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แผนผังลำดับงาน: สิ้นสุด 10">
              <a:extLst>
                <a:ext uri="{FF2B5EF4-FFF2-40B4-BE49-F238E27FC236}">
                  <a16:creationId xmlns:a16="http://schemas.microsoft.com/office/drawing/2014/main" id="{A500E1CF-3F9F-DCEC-6B0B-74CF4138B1F4}"/>
                </a:ext>
              </a:extLst>
            </p:cNvPr>
            <p:cNvSpPr/>
            <p:nvPr/>
          </p:nvSpPr>
          <p:spPr>
            <a:xfrm>
              <a:off x="-1447800" y="-4532225"/>
              <a:ext cx="15087600" cy="1931547"/>
            </a:xfrm>
            <a:prstGeom prst="flowChartTerminator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FADF1F99-BFDD-4C20-FE6D-356BD0743615}"/>
              </a:ext>
            </a:extLst>
          </p:cNvPr>
          <p:cNvGrpSpPr/>
          <p:nvPr/>
        </p:nvGrpSpPr>
        <p:grpSpPr>
          <a:xfrm>
            <a:off x="-1548212" y="-2616984"/>
            <a:ext cx="15278400" cy="1778560"/>
            <a:chOff x="-1548212" y="-2616984"/>
            <a:chExt cx="15278400" cy="1778560"/>
          </a:xfrm>
        </p:grpSpPr>
        <p:sp>
          <p:nvSpPr>
            <p:cNvPr id="18" name="สี่เหลี่ยมผืนผ้า: มุมมน 17">
              <a:extLst>
                <a:ext uri="{FF2B5EF4-FFF2-40B4-BE49-F238E27FC236}">
                  <a16:creationId xmlns:a16="http://schemas.microsoft.com/office/drawing/2014/main" id="{1F3A6FC3-5CCD-5276-DA92-3FDBC3D46D67}"/>
                </a:ext>
              </a:extLst>
            </p:cNvPr>
            <p:cNvSpPr/>
            <p:nvPr/>
          </p:nvSpPr>
          <p:spPr>
            <a:xfrm>
              <a:off x="-1548212" y="-2616984"/>
              <a:ext cx="15278400" cy="1778560"/>
            </a:xfrm>
            <a:prstGeom prst="roundRect">
              <a:avLst/>
            </a:prstGeom>
            <a:solidFill>
              <a:srgbClr val="FF78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7BFDE35D-5536-54F9-F2BD-137F2C640D8E}"/>
                </a:ext>
              </a:extLst>
            </p:cNvPr>
            <p:cNvSpPr/>
            <p:nvPr/>
          </p:nvSpPr>
          <p:spPr>
            <a:xfrm>
              <a:off x="-1434313" y="-2525688"/>
              <a:ext cx="15044435" cy="1592391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EA193761-706B-C556-52C4-D31F9745384B}"/>
                </a:ext>
              </a:extLst>
            </p:cNvPr>
            <p:cNvSpPr txBox="1"/>
            <p:nvPr/>
          </p:nvSpPr>
          <p:spPr>
            <a:xfrm>
              <a:off x="-966812" y="-2228558"/>
              <a:ext cx="14115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8000" b="1" spc="-150" dirty="0">
                  <a:ln w="28575">
                    <a:solidFill>
                      <a:schemeClr val="bg1"/>
                    </a:solidFill>
                  </a:ln>
                  <a:gradFill>
                    <a:gsLst>
                      <a:gs pos="24000">
                        <a:srgbClr val="7030A0"/>
                      </a:gs>
                      <a:gs pos="61000">
                        <a:srgbClr val="660066"/>
                      </a:gs>
                    </a:gsLst>
                    <a:lin ang="162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เลือก</a:t>
              </a:r>
              <a:r>
                <a:rPr lang="th-TH" sz="8000" b="1" spc="-150" dirty="0">
                  <a:ln w="28575">
                    <a:solidFill>
                      <a:schemeClr val="bg1"/>
                    </a:solidFill>
                  </a:ln>
                  <a:gradFill>
                    <a:gsLst>
                      <a:gs pos="24000">
                        <a:srgbClr val="0070C0"/>
                      </a:gs>
                      <a:gs pos="61000">
                        <a:srgbClr val="002060"/>
                      </a:gs>
                    </a:gsLst>
                    <a:lin ang="162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หมวด</a:t>
              </a:r>
              <a:r>
                <a:rPr lang="th-TH" sz="8000" b="1" spc="-150" dirty="0">
                  <a:ln w="28575">
                    <a:solidFill>
                      <a:schemeClr val="bg1"/>
                    </a:solidFill>
                  </a:ln>
                  <a:gradFill>
                    <a:gsLst>
                      <a:gs pos="24000">
                        <a:srgbClr val="00B0F0"/>
                      </a:gs>
                      <a:gs pos="61000">
                        <a:srgbClr val="0070C0"/>
                      </a:gs>
                    </a:gsLst>
                    <a:lin ang="162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เกมส์</a:t>
              </a:r>
              <a:r>
                <a:rPr lang="th-TH" sz="8000" b="1" spc="-150" dirty="0">
                  <a:ln w="28575">
                    <a:solidFill>
                      <a:schemeClr val="bg1"/>
                    </a:solidFill>
                  </a:ln>
                  <a:gradFill>
                    <a:gsLst>
                      <a:gs pos="24000">
                        <a:srgbClr val="92D050"/>
                      </a:gs>
                      <a:gs pos="61000">
                        <a:srgbClr val="00B050"/>
                      </a:gs>
                    </a:gsLst>
                    <a:lin ang="162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ที่</a:t>
              </a:r>
              <a:r>
                <a:rPr lang="th-TH" sz="8000" b="1" spc="-150" dirty="0">
                  <a:ln w="28575">
                    <a:solidFill>
                      <a:schemeClr val="bg1"/>
                    </a:solidFill>
                  </a:ln>
                  <a:gradFill>
                    <a:gsLst>
                      <a:gs pos="24000">
                        <a:srgbClr val="F0CA4D"/>
                      </a:gs>
                      <a:gs pos="61000">
                        <a:schemeClr val="accent4"/>
                      </a:gs>
                    </a:gsLst>
                    <a:lin ang="162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ต้อง</a:t>
              </a:r>
              <a:r>
                <a:rPr lang="th-TH" sz="8000" b="1" spc="-150" dirty="0">
                  <a:ln w="28575">
                    <a:solidFill>
                      <a:schemeClr val="bg1"/>
                    </a:solidFill>
                  </a:ln>
                  <a:gradFill>
                    <a:gsLst>
                      <a:gs pos="24000">
                        <a:srgbClr val="F4AD3B"/>
                      </a:gs>
                      <a:gs pos="61000">
                        <a:srgbClr val="FF6600"/>
                      </a:gs>
                    </a:gsLst>
                    <a:lin ang="162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การ</a:t>
              </a:r>
              <a:r>
                <a:rPr lang="th-TH" sz="8000" b="1" spc="-150" dirty="0">
                  <a:ln w="28575">
                    <a:solidFill>
                      <a:schemeClr val="bg1"/>
                    </a:solidFill>
                  </a:ln>
                  <a:gradFill>
                    <a:gsLst>
                      <a:gs pos="24000">
                        <a:srgbClr val="FF5050"/>
                      </a:gs>
                      <a:gs pos="61000">
                        <a:srgbClr val="FF0000"/>
                      </a:gs>
                    </a:gsLst>
                    <a:lin ang="162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จะเล่น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4557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2C4FE8C8-42D3-3710-D360-508ACF0E3760}"/>
              </a:ext>
            </a:extLst>
          </p:cNvPr>
          <p:cNvGrpSpPr/>
          <p:nvPr/>
        </p:nvGrpSpPr>
        <p:grpSpPr>
          <a:xfrm>
            <a:off x="0" y="66674"/>
            <a:ext cx="12192000" cy="6858001"/>
            <a:chOff x="0" y="-1"/>
            <a:chExt cx="12192000" cy="6858001"/>
          </a:xfrm>
        </p:grpSpPr>
        <p:sp>
          <p:nvSpPr>
            <p:cNvPr id="22" name="สี่เหลี่ยมผืนผ้า 21">
              <a:extLst>
                <a:ext uri="{FF2B5EF4-FFF2-40B4-BE49-F238E27FC236}">
                  <a16:creationId xmlns:a16="http://schemas.microsoft.com/office/drawing/2014/main" id="{FC969333-151A-F429-AF8D-C56B90D2DDE2}"/>
                </a:ext>
              </a:extLst>
            </p:cNvPr>
            <p:cNvSpPr/>
            <p:nvPr/>
          </p:nvSpPr>
          <p:spPr>
            <a:xfrm>
              <a:off x="0" y="4441370"/>
              <a:ext cx="12192000" cy="2416630"/>
            </a:xfrm>
            <a:prstGeom prst="rect">
              <a:avLst/>
            </a:prstGeom>
            <a:gradFill flip="none" rotWithShape="1">
              <a:gsLst>
                <a:gs pos="0">
                  <a:srgbClr val="46E7C4"/>
                </a:gs>
                <a:gs pos="29000">
                  <a:srgbClr val="4BC5D7"/>
                </a:gs>
                <a:gs pos="100000">
                  <a:srgbClr val="4383F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" name="สี่เหลี่ยมผืนผ้า 22">
              <a:extLst>
                <a:ext uri="{FF2B5EF4-FFF2-40B4-BE49-F238E27FC236}">
                  <a16:creationId xmlns:a16="http://schemas.microsoft.com/office/drawing/2014/main" id="{037F4DA4-8404-6486-8446-EBF479BE2C30}"/>
                </a:ext>
              </a:extLst>
            </p:cNvPr>
            <p:cNvSpPr/>
            <p:nvPr/>
          </p:nvSpPr>
          <p:spPr>
            <a:xfrm>
              <a:off x="0" y="-1"/>
              <a:ext cx="12192000" cy="4441369"/>
            </a:xfrm>
            <a:prstGeom prst="rect">
              <a:avLst/>
            </a:prstGeom>
            <a:gradFill flip="none" rotWithShape="1">
              <a:gsLst>
                <a:gs pos="0">
                  <a:srgbClr val="58CAFF"/>
                </a:gs>
                <a:gs pos="50000">
                  <a:srgbClr val="7AE4F6"/>
                </a:gs>
                <a:gs pos="100000">
                  <a:srgbClr val="C2FFF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4" name="รูปภาพ 23">
              <a:extLst>
                <a:ext uri="{FF2B5EF4-FFF2-40B4-BE49-F238E27FC236}">
                  <a16:creationId xmlns:a16="http://schemas.microsoft.com/office/drawing/2014/main" id="{4972F2C6-A0E5-B532-5B3B-A2D256F00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09"/>
            <a:stretch/>
          </p:blipFill>
          <p:spPr>
            <a:xfrm>
              <a:off x="0" y="-1"/>
              <a:ext cx="12192000" cy="5216979"/>
            </a:xfrm>
            <a:prstGeom prst="rect">
              <a:avLst/>
            </a:prstGeom>
          </p:spPr>
        </p:pic>
      </p:grpSp>
      <p:pic>
        <p:nvPicPr>
          <p:cNvPr id="1028" name="Picture 4" descr="ชุดสีสำหรับงาน Presentation - Powerpoint Hub">
            <a:extLst>
              <a:ext uri="{FF2B5EF4-FFF2-40B4-BE49-F238E27FC236}">
                <a16:creationId xmlns:a16="http://schemas.microsoft.com/office/drawing/2014/main" id="{4A86DC90-E514-1659-3A50-611BBD3C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60" y="638175"/>
            <a:ext cx="2571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6A43FEF9-418C-FAC0-EC44-D0618911870B}"/>
              </a:ext>
            </a:extLst>
          </p:cNvPr>
          <p:cNvGrpSpPr/>
          <p:nvPr/>
        </p:nvGrpSpPr>
        <p:grpSpPr>
          <a:xfrm>
            <a:off x="4237787" y="2564407"/>
            <a:ext cx="1699260" cy="723244"/>
            <a:chOff x="4231396" y="2544441"/>
            <a:chExt cx="1699260" cy="723244"/>
          </a:xfrm>
        </p:grpSpPr>
        <p:sp>
          <p:nvSpPr>
            <p:cNvPr id="15" name="วงรี 14">
              <a:extLst>
                <a:ext uri="{FF2B5EF4-FFF2-40B4-BE49-F238E27FC236}">
                  <a16:creationId xmlns:a16="http://schemas.microsoft.com/office/drawing/2014/main" id="{767FF629-167A-F5CE-4DC4-CCE74DD3043B}"/>
                </a:ext>
              </a:extLst>
            </p:cNvPr>
            <p:cNvSpPr/>
            <p:nvPr/>
          </p:nvSpPr>
          <p:spPr>
            <a:xfrm>
              <a:off x="4231396" y="2544441"/>
              <a:ext cx="1699260" cy="723244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b="1"/>
            </a:p>
          </p:txBody>
        </p:sp>
        <p:sp>
          <p:nvSpPr>
            <p:cNvPr id="11" name="กล่องข้อความ 10">
              <a:extLst>
                <a:ext uri="{FF2B5EF4-FFF2-40B4-BE49-F238E27FC236}">
                  <a16:creationId xmlns:a16="http://schemas.microsoft.com/office/drawing/2014/main" id="{3091938E-216C-040E-F97E-121CAEBEA40E}"/>
                </a:ext>
              </a:extLst>
            </p:cNvPr>
            <p:cNvSpPr txBox="1"/>
            <p:nvPr/>
          </p:nvSpPr>
          <p:spPr>
            <a:xfrm>
              <a:off x="4453419" y="2707953"/>
              <a:ext cx="12552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19050">
                    <a:solidFill>
                      <a:schemeClr val="bg1"/>
                    </a:solidFill>
                  </a:ln>
                  <a:solidFill>
                    <a:srgbClr val="F4AD3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Ultra Bold Condensed" panose="020B0A06020104020203" pitchFamily="34" charset="0"/>
                </a:rPr>
                <a:t>MATHS</a:t>
              </a:r>
              <a:endParaRPr lang="th-TH" dirty="0">
                <a:ln w="19050">
                  <a:solidFill>
                    <a:schemeClr val="bg1"/>
                  </a:solidFill>
                </a:ln>
                <a:solidFill>
                  <a:srgbClr val="F4A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Ultra Bold Condensed" panose="020B0A06020104020203" pitchFamily="34" charset="0"/>
              </a:endParaRPr>
            </a:p>
          </p:txBody>
        </p:sp>
      </p:grpSp>
      <p:pic>
        <p:nvPicPr>
          <p:cNvPr id="1030" name="Picture 6" descr="ชุดสีสำหรับงาน Presentation - Powerpoint Hub">
            <a:extLst>
              <a:ext uri="{FF2B5EF4-FFF2-40B4-BE49-F238E27FC236}">
                <a16:creationId xmlns:a16="http://schemas.microsoft.com/office/drawing/2014/main" id="{B9E5A67B-2902-4680-ACAC-58ACEC04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95" y="3362325"/>
            <a:ext cx="2571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23511195-91E4-036B-DEA9-24F931515991}"/>
              </a:ext>
            </a:extLst>
          </p:cNvPr>
          <p:cNvGrpSpPr/>
          <p:nvPr/>
        </p:nvGrpSpPr>
        <p:grpSpPr>
          <a:xfrm>
            <a:off x="2538527" y="3588653"/>
            <a:ext cx="1699260" cy="723244"/>
            <a:chOff x="4231396" y="2544441"/>
            <a:chExt cx="1699260" cy="723244"/>
          </a:xfrm>
        </p:grpSpPr>
        <p:sp>
          <p:nvSpPr>
            <p:cNvPr id="19" name="วงรี 18">
              <a:extLst>
                <a:ext uri="{FF2B5EF4-FFF2-40B4-BE49-F238E27FC236}">
                  <a16:creationId xmlns:a16="http://schemas.microsoft.com/office/drawing/2014/main" id="{195BEFBB-AE38-6833-E80D-F94540158BC0}"/>
                </a:ext>
              </a:extLst>
            </p:cNvPr>
            <p:cNvSpPr/>
            <p:nvPr/>
          </p:nvSpPr>
          <p:spPr>
            <a:xfrm>
              <a:off x="4231396" y="2544441"/>
              <a:ext cx="1699260" cy="723244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b="1"/>
            </a:p>
          </p:txBody>
        </p:sp>
        <p:sp>
          <p:nvSpPr>
            <p:cNvPr id="20" name="กล่องข้อความ 19">
              <a:extLst>
                <a:ext uri="{FF2B5EF4-FFF2-40B4-BE49-F238E27FC236}">
                  <a16:creationId xmlns:a16="http://schemas.microsoft.com/office/drawing/2014/main" id="{615837BC-C861-D6A6-4FCD-1B97DD4D9E44}"/>
                </a:ext>
              </a:extLst>
            </p:cNvPr>
            <p:cNvSpPr txBox="1"/>
            <p:nvPr/>
          </p:nvSpPr>
          <p:spPr>
            <a:xfrm>
              <a:off x="4453419" y="2707953"/>
              <a:ext cx="12280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n w="19050">
                    <a:solidFill>
                      <a:schemeClr val="bg1"/>
                    </a:solidFill>
                  </a:ln>
                  <a:solidFill>
                    <a:srgbClr val="19AD9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ill Sans Ultra Bold Condensed" panose="020B0A06020104020203" pitchFamily="34" charset="0"/>
                </a:rPr>
                <a:t>CARDS</a:t>
              </a:r>
              <a:endParaRPr lang="th-TH" dirty="0">
                <a:ln w="19050">
                  <a:solidFill>
                    <a:schemeClr val="bg1"/>
                  </a:solidFill>
                </a:ln>
                <a:solidFill>
                  <a:srgbClr val="19AD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Ultra Bold Condensed" panose="020B0A06020104020203" pitchFamily="34" charset="0"/>
              </a:endParaRPr>
            </a:p>
          </p:txBody>
        </p:sp>
      </p:grpSp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73A38471-DD8E-28FE-BD35-EA124790D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1" y="-236081"/>
            <a:ext cx="4177099" cy="1766658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F2FC20FD-4510-75CC-E9EB-083ECC5EB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93" y="5597942"/>
            <a:ext cx="4179326" cy="1767600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9E91824B-D82F-3CCA-BDB1-4AB8AC21C9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05" y="160018"/>
            <a:ext cx="4179326" cy="1767600"/>
          </a:xfrm>
          <a:prstGeom prst="rect">
            <a:avLst/>
          </a:prstGeom>
        </p:spPr>
      </p:pic>
      <p:pic>
        <p:nvPicPr>
          <p:cNvPr id="1024" name="รูปภาพ 1023">
            <a:extLst>
              <a:ext uri="{FF2B5EF4-FFF2-40B4-BE49-F238E27FC236}">
                <a16:creationId xmlns:a16="http://schemas.microsoft.com/office/drawing/2014/main" id="{40691009-D718-2B7C-783E-57244B0851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399" y="1753581"/>
            <a:ext cx="4179326" cy="17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00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FC91E2D-0CDB-ACD5-7F56-EA760615C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-341822"/>
            <a:ext cx="12192000" cy="677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98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2447C7F-AA9D-EEC8-7A0F-A1B94C17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65" y="1572768"/>
            <a:ext cx="6315456" cy="3712464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263B628-113D-18FC-AA32-51B5463E5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r="12201"/>
          <a:stretch/>
        </p:blipFill>
        <p:spPr>
          <a:xfrm>
            <a:off x="-803222" y="-386661"/>
            <a:ext cx="12322601" cy="72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C388E655-F567-62F2-4566-9A7C79FF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4445" y="-1487645"/>
            <a:ext cx="8984343" cy="456677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B1C3005-293E-0CEE-6B5A-326C1FD1E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475" y="3852355"/>
            <a:ext cx="669806" cy="54000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8FCB894-9680-FB84-0209-8385CC2B0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332" y="4243689"/>
            <a:ext cx="669806" cy="54000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27EF1B80-D8D3-E308-20A5-71D150863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2" y="4662370"/>
            <a:ext cx="669806" cy="540000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2F1C2E4-1F32-04EB-88FC-840D78E35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34" y="4596114"/>
            <a:ext cx="669806" cy="540000"/>
          </a:xfrm>
          <a:prstGeom prst="rect">
            <a:avLst/>
          </a:prstGeom>
        </p:spPr>
      </p:pic>
      <p:grpSp>
        <p:nvGrpSpPr>
          <p:cNvPr id="55" name="กลุ่ม 54">
            <a:extLst>
              <a:ext uri="{FF2B5EF4-FFF2-40B4-BE49-F238E27FC236}">
                <a16:creationId xmlns:a16="http://schemas.microsoft.com/office/drawing/2014/main" id="{3B1424AF-7ECE-B931-08D0-4D299461AE99}"/>
              </a:ext>
            </a:extLst>
          </p:cNvPr>
          <p:cNvGrpSpPr/>
          <p:nvPr/>
        </p:nvGrpSpPr>
        <p:grpSpPr>
          <a:xfrm>
            <a:off x="4690990" y="-3659836"/>
            <a:ext cx="11250185" cy="6328229"/>
            <a:chOff x="4690990" y="-3659836"/>
            <a:chExt cx="11250185" cy="6328229"/>
          </a:xfrm>
        </p:grpSpPr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5423993C-A7C0-78EE-92F8-03F7D8339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25" b="3125"/>
            <a:stretch/>
          </p:blipFill>
          <p:spPr>
            <a:xfrm>
              <a:off x="4690990" y="-3659836"/>
              <a:ext cx="11250185" cy="6328229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DEAF5D55-4248-A15E-784A-EC38ECD2A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15"/>
            <a:stretch/>
          </p:blipFill>
          <p:spPr>
            <a:xfrm>
              <a:off x="4778530" y="-3402053"/>
              <a:ext cx="11075105" cy="5899746"/>
            </a:xfrm>
            <a:prstGeom prst="rect">
              <a:avLst/>
            </a:prstGeom>
          </p:spPr>
        </p:pic>
        <p:sp>
          <p:nvSpPr>
            <p:cNvPr id="54" name="รูปแบบอิสระ: รูปร่าง 53">
              <a:extLst>
                <a:ext uri="{FF2B5EF4-FFF2-40B4-BE49-F238E27FC236}">
                  <a16:creationId xmlns:a16="http://schemas.microsoft.com/office/drawing/2014/main" id="{1EB02899-7C9A-1D54-0BD2-AF415092A510}"/>
                </a:ext>
              </a:extLst>
            </p:cNvPr>
            <p:cNvSpPr/>
            <p:nvPr/>
          </p:nvSpPr>
          <p:spPr>
            <a:xfrm>
              <a:off x="6179159" y="-2352784"/>
              <a:ext cx="9027886" cy="3935159"/>
            </a:xfrm>
            <a:custGeom>
              <a:avLst/>
              <a:gdLst>
                <a:gd name="connsiteX0" fmla="*/ 0 w 9027886"/>
                <a:gd name="connsiteY0" fmla="*/ 3935159 h 3935159"/>
                <a:gd name="connsiteX1" fmla="*/ 319315 w 9027886"/>
                <a:gd name="connsiteY1" fmla="*/ 3848073 h 3935159"/>
                <a:gd name="connsiteX2" fmla="*/ 464457 w 9027886"/>
                <a:gd name="connsiteY2" fmla="*/ 3775502 h 3935159"/>
                <a:gd name="connsiteX3" fmla="*/ 740229 w 9027886"/>
                <a:gd name="connsiteY3" fmla="*/ 3644873 h 3935159"/>
                <a:gd name="connsiteX4" fmla="*/ 856343 w 9027886"/>
                <a:gd name="connsiteY4" fmla="*/ 3557788 h 3935159"/>
                <a:gd name="connsiteX5" fmla="*/ 928915 w 9027886"/>
                <a:gd name="connsiteY5" fmla="*/ 3528759 h 3935159"/>
                <a:gd name="connsiteX6" fmla="*/ 1117600 w 9027886"/>
                <a:gd name="connsiteY6" fmla="*/ 3412645 h 3935159"/>
                <a:gd name="connsiteX7" fmla="*/ 1248229 w 9027886"/>
                <a:gd name="connsiteY7" fmla="*/ 3267502 h 3935159"/>
                <a:gd name="connsiteX8" fmla="*/ 1335315 w 9027886"/>
                <a:gd name="connsiteY8" fmla="*/ 3107845 h 3935159"/>
                <a:gd name="connsiteX9" fmla="*/ 1407886 w 9027886"/>
                <a:gd name="connsiteY9" fmla="*/ 3020759 h 3935159"/>
                <a:gd name="connsiteX10" fmla="*/ 1465943 w 9027886"/>
                <a:gd name="connsiteY10" fmla="*/ 2977216 h 3935159"/>
                <a:gd name="connsiteX11" fmla="*/ 1509486 w 9027886"/>
                <a:gd name="connsiteY11" fmla="*/ 2948188 h 3935159"/>
                <a:gd name="connsiteX12" fmla="*/ 1567543 w 9027886"/>
                <a:gd name="connsiteY12" fmla="*/ 2904645 h 3935159"/>
                <a:gd name="connsiteX13" fmla="*/ 1640115 w 9027886"/>
                <a:gd name="connsiteY13" fmla="*/ 2890130 h 3935159"/>
                <a:gd name="connsiteX14" fmla="*/ 1799772 w 9027886"/>
                <a:gd name="connsiteY14" fmla="*/ 2817559 h 3935159"/>
                <a:gd name="connsiteX15" fmla="*/ 1973943 w 9027886"/>
                <a:gd name="connsiteY15" fmla="*/ 2730473 h 3935159"/>
                <a:gd name="connsiteX16" fmla="*/ 2148115 w 9027886"/>
                <a:gd name="connsiteY16" fmla="*/ 2657902 h 3935159"/>
                <a:gd name="connsiteX17" fmla="*/ 2191657 w 9027886"/>
                <a:gd name="connsiteY17" fmla="*/ 2643388 h 3935159"/>
                <a:gd name="connsiteX18" fmla="*/ 2249715 w 9027886"/>
                <a:gd name="connsiteY18" fmla="*/ 2614359 h 3935159"/>
                <a:gd name="connsiteX19" fmla="*/ 2336800 w 9027886"/>
                <a:gd name="connsiteY19" fmla="*/ 2599845 h 3935159"/>
                <a:gd name="connsiteX20" fmla="*/ 2685143 w 9027886"/>
                <a:gd name="connsiteY20" fmla="*/ 2570816 h 3935159"/>
                <a:gd name="connsiteX21" fmla="*/ 3033486 w 9027886"/>
                <a:gd name="connsiteY21" fmla="*/ 2556302 h 3935159"/>
                <a:gd name="connsiteX22" fmla="*/ 3251200 w 9027886"/>
                <a:gd name="connsiteY22" fmla="*/ 2527273 h 3935159"/>
                <a:gd name="connsiteX23" fmla="*/ 3323772 w 9027886"/>
                <a:gd name="connsiteY23" fmla="*/ 2512759 h 3935159"/>
                <a:gd name="connsiteX24" fmla="*/ 3367315 w 9027886"/>
                <a:gd name="connsiteY24" fmla="*/ 2498245 h 3935159"/>
                <a:gd name="connsiteX25" fmla="*/ 3512457 w 9027886"/>
                <a:gd name="connsiteY25" fmla="*/ 2483730 h 3935159"/>
                <a:gd name="connsiteX26" fmla="*/ 3715657 w 9027886"/>
                <a:gd name="connsiteY26" fmla="*/ 2498245 h 3935159"/>
                <a:gd name="connsiteX27" fmla="*/ 3918857 w 9027886"/>
                <a:gd name="connsiteY27" fmla="*/ 2541788 h 3935159"/>
                <a:gd name="connsiteX28" fmla="*/ 4455886 w 9027886"/>
                <a:gd name="connsiteY28" fmla="*/ 2512759 h 3935159"/>
                <a:gd name="connsiteX29" fmla="*/ 4557486 w 9027886"/>
                <a:gd name="connsiteY29" fmla="*/ 2483730 h 3935159"/>
                <a:gd name="connsiteX30" fmla="*/ 4630057 w 9027886"/>
                <a:gd name="connsiteY30" fmla="*/ 2469216 h 3935159"/>
                <a:gd name="connsiteX31" fmla="*/ 4717143 w 9027886"/>
                <a:gd name="connsiteY31" fmla="*/ 2440188 h 3935159"/>
                <a:gd name="connsiteX32" fmla="*/ 4949372 w 9027886"/>
                <a:gd name="connsiteY32" fmla="*/ 2367616 h 3935159"/>
                <a:gd name="connsiteX33" fmla="*/ 5080000 w 9027886"/>
                <a:gd name="connsiteY33" fmla="*/ 2266016 h 3935159"/>
                <a:gd name="connsiteX34" fmla="*/ 5138057 w 9027886"/>
                <a:gd name="connsiteY34" fmla="*/ 2222473 h 3935159"/>
                <a:gd name="connsiteX35" fmla="*/ 5210629 w 9027886"/>
                <a:gd name="connsiteY35" fmla="*/ 2149902 h 3935159"/>
                <a:gd name="connsiteX36" fmla="*/ 5283200 w 9027886"/>
                <a:gd name="connsiteY36" fmla="*/ 2106359 h 3935159"/>
                <a:gd name="connsiteX37" fmla="*/ 5486400 w 9027886"/>
                <a:gd name="connsiteY37" fmla="*/ 1946702 h 3935159"/>
                <a:gd name="connsiteX38" fmla="*/ 5602515 w 9027886"/>
                <a:gd name="connsiteY38" fmla="*/ 1845102 h 3935159"/>
                <a:gd name="connsiteX39" fmla="*/ 5689600 w 9027886"/>
                <a:gd name="connsiteY39" fmla="*/ 1787045 h 3935159"/>
                <a:gd name="connsiteX40" fmla="*/ 5747657 w 9027886"/>
                <a:gd name="connsiteY40" fmla="*/ 1714473 h 3935159"/>
                <a:gd name="connsiteX41" fmla="*/ 5820229 w 9027886"/>
                <a:gd name="connsiteY41" fmla="*/ 1656416 h 3935159"/>
                <a:gd name="connsiteX42" fmla="*/ 5878286 w 9027886"/>
                <a:gd name="connsiteY42" fmla="*/ 1583845 h 3935159"/>
                <a:gd name="connsiteX43" fmla="*/ 5936343 w 9027886"/>
                <a:gd name="connsiteY43" fmla="*/ 1525788 h 3935159"/>
                <a:gd name="connsiteX44" fmla="*/ 6037943 w 9027886"/>
                <a:gd name="connsiteY44" fmla="*/ 1395159 h 3935159"/>
                <a:gd name="connsiteX45" fmla="*/ 6096000 w 9027886"/>
                <a:gd name="connsiteY45" fmla="*/ 1351616 h 3935159"/>
                <a:gd name="connsiteX46" fmla="*/ 6139543 w 9027886"/>
                <a:gd name="connsiteY46" fmla="*/ 1293559 h 3935159"/>
                <a:gd name="connsiteX47" fmla="*/ 6183086 w 9027886"/>
                <a:gd name="connsiteY47" fmla="*/ 1250016 h 3935159"/>
                <a:gd name="connsiteX48" fmla="*/ 6226629 w 9027886"/>
                <a:gd name="connsiteY48" fmla="*/ 1191959 h 3935159"/>
                <a:gd name="connsiteX49" fmla="*/ 6400800 w 9027886"/>
                <a:gd name="connsiteY49" fmla="*/ 1090359 h 3935159"/>
                <a:gd name="connsiteX50" fmla="*/ 6560457 w 9027886"/>
                <a:gd name="connsiteY50" fmla="*/ 988759 h 3935159"/>
                <a:gd name="connsiteX51" fmla="*/ 6691086 w 9027886"/>
                <a:gd name="connsiteY51" fmla="*/ 901673 h 3935159"/>
                <a:gd name="connsiteX52" fmla="*/ 6792686 w 9027886"/>
                <a:gd name="connsiteY52" fmla="*/ 872645 h 3935159"/>
                <a:gd name="connsiteX53" fmla="*/ 6865257 w 9027886"/>
                <a:gd name="connsiteY53" fmla="*/ 829102 h 3935159"/>
                <a:gd name="connsiteX54" fmla="*/ 6981372 w 9027886"/>
                <a:gd name="connsiteY54" fmla="*/ 756530 h 3935159"/>
                <a:gd name="connsiteX55" fmla="*/ 7155543 w 9027886"/>
                <a:gd name="connsiteY55" fmla="*/ 669445 h 3935159"/>
                <a:gd name="connsiteX56" fmla="*/ 7257143 w 9027886"/>
                <a:gd name="connsiteY56" fmla="*/ 625902 h 3935159"/>
                <a:gd name="connsiteX57" fmla="*/ 7358743 w 9027886"/>
                <a:gd name="connsiteY57" fmla="*/ 553330 h 3935159"/>
                <a:gd name="connsiteX58" fmla="*/ 7431315 w 9027886"/>
                <a:gd name="connsiteY58" fmla="*/ 509788 h 3935159"/>
                <a:gd name="connsiteX59" fmla="*/ 7518400 w 9027886"/>
                <a:gd name="connsiteY59" fmla="*/ 480759 h 3935159"/>
                <a:gd name="connsiteX60" fmla="*/ 7605486 w 9027886"/>
                <a:gd name="connsiteY60" fmla="*/ 437216 h 3935159"/>
                <a:gd name="connsiteX61" fmla="*/ 7692572 w 9027886"/>
                <a:gd name="connsiteY61" fmla="*/ 422702 h 3935159"/>
                <a:gd name="connsiteX62" fmla="*/ 7736115 w 9027886"/>
                <a:gd name="connsiteY62" fmla="*/ 408188 h 3935159"/>
                <a:gd name="connsiteX63" fmla="*/ 7866743 w 9027886"/>
                <a:gd name="connsiteY63" fmla="*/ 393673 h 3935159"/>
                <a:gd name="connsiteX64" fmla="*/ 8113486 w 9027886"/>
                <a:gd name="connsiteY64" fmla="*/ 422702 h 3935159"/>
                <a:gd name="connsiteX65" fmla="*/ 8403772 w 9027886"/>
                <a:gd name="connsiteY65" fmla="*/ 393673 h 3935159"/>
                <a:gd name="connsiteX66" fmla="*/ 8592457 w 9027886"/>
                <a:gd name="connsiteY66" fmla="*/ 306588 h 3935159"/>
                <a:gd name="connsiteX67" fmla="*/ 8650515 w 9027886"/>
                <a:gd name="connsiteY67" fmla="*/ 263045 h 3935159"/>
                <a:gd name="connsiteX68" fmla="*/ 8694057 w 9027886"/>
                <a:gd name="connsiteY68" fmla="*/ 248530 h 3935159"/>
                <a:gd name="connsiteX69" fmla="*/ 8737600 w 9027886"/>
                <a:gd name="connsiteY69" fmla="*/ 219502 h 3935159"/>
                <a:gd name="connsiteX70" fmla="*/ 8824686 w 9027886"/>
                <a:gd name="connsiteY70" fmla="*/ 175959 h 3935159"/>
                <a:gd name="connsiteX71" fmla="*/ 8955315 w 9027886"/>
                <a:gd name="connsiteY71" fmla="*/ 88873 h 3935159"/>
                <a:gd name="connsiteX72" fmla="*/ 8998857 w 9027886"/>
                <a:gd name="connsiteY72" fmla="*/ 45330 h 3935159"/>
                <a:gd name="connsiteX73" fmla="*/ 9013372 w 9027886"/>
                <a:gd name="connsiteY73" fmla="*/ 1788 h 3935159"/>
                <a:gd name="connsiteX74" fmla="*/ 9027886 w 9027886"/>
                <a:gd name="connsiteY74" fmla="*/ 1788 h 393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9027886" h="3935159">
                  <a:moveTo>
                    <a:pt x="0" y="3935159"/>
                  </a:moveTo>
                  <a:cubicBezTo>
                    <a:pt x="106438" y="3906130"/>
                    <a:pt x="214981" y="3883938"/>
                    <a:pt x="319315" y="3848073"/>
                  </a:cubicBezTo>
                  <a:cubicBezTo>
                    <a:pt x="370468" y="3830489"/>
                    <a:pt x="415028" y="3797470"/>
                    <a:pt x="464457" y="3775502"/>
                  </a:cubicBezTo>
                  <a:cubicBezTo>
                    <a:pt x="639996" y="3697485"/>
                    <a:pt x="540377" y="3771095"/>
                    <a:pt x="740229" y="3644873"/>
                  </a:cubicBezTo>
                  <a:cubicBezTo>
                    <a:pt x="781134" y="3619038"/>
                    <a:pt x="815139" y="3583144"/>
                    <a:pt x="856343" y="3557788"/>
                  </a:cubicBezTo>
                  <a:cubicBezTo>
                    <a:pt x="878532" y="3544133"/>
                    <a:pt x="905259" y="3539677"/>
                    <a:pt x="928915" y="3528759"/>
                  </a:cubicBezTo>
                  <a:cubicBezTo>
                    <a:pt x="1056394" y="3469922"/>
                    <a:pt x="1022938" y="3488375"/>
                    <a:pt x="1117600" y="3412645"/>
                  </a:cubicBezTo>
                  <a:cubicBezTo>
                    <a:pt x="1218795" y="3243987"/>
                    <a:pt x="1088290" y="3443434"/>
                    <a:pt x="1248229" y="3267502"/>
                  </a:cubicBezTo>
                  <a:cubicBezTo>
                    <a:pt x="1319743" y="3188837"/>
                    <a:pt x="1294072" y="3190331"/>
                    <a:pt x="1335315" y="3107845"/>
                  </a:cubicBezTo>
                  <a:cubicBezTo>
                    <a:pt x="1352113" y="3074249"/>
                    <a:pt x="1379797" y="3044835"/>
                    <a:pt x="1407886" y="3020759"/>
                  </a:cubicBezTo>
                  <a:cubicBezTo>
                    <a:pt x="1426253" y="3005016"/>
                    <a:pt x="1446258" y="2991276"/>
                    <a:pt x="1465943" y="2977216"/>
                  </a:cubicBezTo>
                  <a:cubicBezTo>
                    <a:pt x="1480138" y="2967077"/>
                    <a:pt x="1495291" y="2958327"/>
                    <a:pt x="1509486" y="2948188"/>
                  </a:cubicBezTo>
                  <a:cubicBezTo>
                    <a:pt x="1529171" y="2934128"/>
                    <a:pt x="1545438" y="2914470"/>
                    <a:pt x="1567543" y="2904645"/>
                  </a:cubicBezTo>
                  <a:cubicBezTo>
                    <a:pt x="1590086" y="2894626"/>
                    <a:pt x="1615924" y="2894968"/>
                    <a:pt x="1640115" y="2890130"/>
                  </a:cubicBezTo>
                  <a:cubicBezTo>
                    <a:pt x="1693334" y="2865940"/>
                    <a:pt x="1747034" y="2842781"/>
                    <a:pt x="1799772" y="2817559"/>
                  </a:cubicBezTo>
                  <a:cubicBezTo>
                    <a:pt x="1858329" y="2789553"/>
                    <a:pt x="1914936" y="2757518"/>
                    <a:pt x="1973943" y="2730473"/>
                  </a:cubicBezTo>
                  <a:cubicBezTo>
                    <a:pt x="2031119" y="2704267"/>
                    <a:pt x="2088447" y="2677791"/>
                    <a:pt x="2148115" y="2657902"/>
                  </a:cubicBezTo>
                  <a:cubicBezTo>
                    <a:pt x="2162629" y="2653064"/>
                    <a:pt x="2177595" y="2649415"/>
                    <a:pt x="2191657" y="2643388"/>
                  </a:cubicBezTo>
                  <a:cubicBezTo>
                    <a:pt x="2211544" y="2634865"/>
                    <a:pt x="2228991" y="2620576"/>
                    <a:pt x="2249715" y="2614359"/>
                  </a:cubicBezTo>
                  <a:cubicBezTo>
                    <a:pt x="2277903" y="2605903"/>
                    <a:pt x="2307943" y="2605617"/>
                    <a:pt x="2336800" y="2599845"/>
                  </a:cubicBezTo>
                  <a:cubicBezTo>
                    <a:pt x="2536167" y="2559971"/>
                    <a:pt x="2145110" y="2595362"/>
                    <a:pt x="2685143" y="2570816"/>
                  </a:cubicBezTo>
                  <a:lnTo>
                    <a:pt x="3033486" y="2556302"/>
                  </a:lnTo>
                  <a:lnTo>
                    <a:pt x="3251200" y="2527273"/>
                  </a:lnTo>
                  <a:cubicBezTo>
                    <a:pt x="3275597" y="2523613"/>
                    <a:pt x="3299839" y="2518742"/>
                    <a:pt x="3323772" y="2512759"/>
                  </a:cubicBezTo>
                  <a:cubicBezTo>
                    <a:pt x="3338615" y="2509048"/>
                    <a:pt x="3352193" y="2500571"/>
                    <a:pt x="3367315" y="2498245"/>
                  </a:cubicBezTo>
                  <a:cubicBezTo>
                    <a:pt x="3415372" y="2490852"/>
                    <a:pt x="3464076" y="2488568"/>
                    <a:pt x="3512457" y="2483730"/>
                  </a:cubicBezTo>
                  <a:cubicBezTo>
                    <a:pt x="3580190" y="2488568"/>
                    <a:pt x="3648088" y="2491488"/>
                    <a:pt x="3715657" y="2498245"/>
                  </a:cubicBezTo>
                  <a:cubicBezTo>
                    <a:pt x="3785906" y="2505270"/>
                    <a:pt x="3850367" y="2524665"/>
                    <a:pt x="3918857" y="2541788"/>
                  </a:cubicBezTo>
                  <a:cubicBezTo>
                    <a:pt x="4097867" y="2532112"/>
                    <a:pt x="4277351" y="2528990"/>
                    <a:pt x="4455886" y="2512759"/>
                  </a:cubicBezTo>
                  <a:cubicBezTo>
                    <a:pt x="4490963" y="2509570"/>
                    <a:pt x="4523316" y="2492273"/>
                    <a:pt x="4557486" y="2483730"/>
                  </a:cubicBezTo>
                  <a:cubicBezTo>
                    <a:pt x="4581419" y="2477747"/>
                    <a:pt x="4606257" y="2475707"/>
                    <a:pt x="4630057" y="2469216"/>
                  </a:cubicBezTo>
                  <a:cubicBezTo>
                    <a:pt x="4659578" y="2461165"/>
                    <a:pt x="4687721" y="2448594"/>
                    <a:pt x="4717143" y="2440188"/>
                  </a:cubicBezTo>
                  <a:cubicBezTo>
                    <a:pt x="4812988" y="2412804"/>
                    <a:pt x="4858454" y="2413075"/>
                    <a:pt x="4949372" y="2367616"/>
                  </a:cubicBezTo>
                  <a:cubicBezTo>
                    <a:pt x="5051299" y="2316652"/>
                    <a:pt x="5013104" y="2323356"/>
                    <a:pt x="5080000" y="2266016"/>
                  </a:cubicBezTo>
                  <a:cubicBezTo>
                    <a:pt x="5098367" y="2250273"/>
                    <a:pt x="5119977" y="2238544"/>
                    <a:pt x="5138057" y="2222473"/>
                  </a:cubicBezTo>
                  <a:cubicBezTo>
                    <a:pt x="5163626" y="2199745"/>
                    <a:pt x="5183915" y="2171273"/>
                    <a:pt x="5210629" y="2149902"/>
                  </a:cubicBezTo>
                  <a:cubicBezTo>
                    <a:pt x="5232658" y="2132279"/>
                    <a:pt x="5260489" y="2123094"/>
                    <a:pt x="5283200" y="2106359"/>
                  </a:cubicBezTo>
                  <a:cubicBezTo>
                    <a:pt x="5352547" y="2055261"/>
                    <a:pt x="5421573" y="2003425"/>
                    <a:pt x="5486400" y="1946702"/>
                  </a:cubicBezTo>
                  <a:cubicBezTo>
                    <a:pt x="5525105" y="1912835"/>
                    <a:pt x="5562075" y="1876876"/>
                    <a:pt x="5602515" y="1845102"/>
                  </a:cubicBezTo>
                  <a:cubicBezTo>
                    <a:pt x="5629948" y="1823548"/>
                    <a:pt x="5663668" y="1810384"/>
                    <a:pt x="5689600" y="1787045"/>
                  </a:cubicBezTo>
                  <a:cubicBezTo>
                    <a:pt x="5712626" y="1766321"/>
                    <a:pt x="5725752" y="1736378"/>
                    <a:pt x="5747657" y="1714473"/>
                  </a:cubicBezTo>
                  <a:cubicBezTo>
                    <a:pt x="5769562" y="1692568"/>
                    <a:pt x="5798323" y="1678321"/>
                    <a:pt x="5820229" y="1656416"/>
                  </a:cubicBezTo>
                  <a:cubicBezTo>
                    <a:pt x="5842134" y="1634511"/>
                    <a:pt x="5857705" y="1606999"/>
                    <a:pt x="5878286" y="1583845"/>
                  </a:cubicBezTo>
                  <a:cubicBezTo>
                    <a:pt x="5896469" y="1563390"/>
                    <a:pt x="5918665" y="1546681"/>
                    <a:pt x="5936343" y="1525788"/>
                  </a:cubicBezTo>
                  <a:cubicBezTo>
                    <a:pt x="5971975" y="1483677"/>
                    <a:pt x="5993813" y="1428257"/>
                    <a:pt x="6037943" y="1395159"/>
                  </a:cubicBezTo>
                  <a:cubicBezTo>
                    <a:pt x="6057295" y="1380645"/>
                    <a:pt x="6078895" y="1368721"/>
                    <a:pt x="6096000" y="1351616"/>
                  </a:cubicBezTo>
                  <a:cubicBezTo>
                    <a:pt x="6113105" y="1334511"/>
                    <a:pt x="6123800" y="1311926"/>
                    <a:pt x="6139543" y="1293559"/>
                  </a:cubicBezTo>
                  <a:cubicBezTo>
                    <a:pt x="6152901" y="1277974"/>
                    <a:pt x="6169728" y="1265601"/>
                    <a:pt x="6183086" y="1250016"/>
                  </a:cubicBezTo>
                  <a:cubicBezTo>
                    <a:pt x="6198829" y="1231649"/>
                    <a:pt x="6207122" y="1206264"/>
                    <a:pt x="6226629" y="1191959"/>
                  </a:cubicBezTo>
                  <a:cubicBezTo>
                    <a:pt x="6280830" y="1152212"/>
                    <a:pt x="6344095" y="1126444"/>
                    <a:pt x="6400800" y="1090359"/>
                  </a:cubicBezTo>
                  <a:cubicBezTo>
                    <a:pt x="6454019" y="1056492"/>
                    <a:pt x="6509992" y="1026607"/>
                    <a:pt x="6560457" y="988759"/>
                  </a:cubicBezTo>
                  <a:cubicBezTo>
                    <a:pt x="6597071" y="961299"/>
                    <a:pt x="6649098" y="919168"/>
                    <a:pt x="6691086" y="901673"/>
                  </a:cubicBezTo>
                  <a:cubicBezTo>
                    <a:pt x="6723598" y="888126"/>
                    <a:pt x="6758819" y="882321"/>
                    <a:pt x="6792686" y="872645"/>
                  </a:cubicBezTo>
                  <a:cubicBezTo>
                    <a:pt x="6816876" y="858131"/>
                    <a:pt x="6841335" y="844054"/>
                    <a:pt x="6865257" y="829102"/>
                  </a:cubicBezTo>
                  <a:cubicBezTo>
                    <a:pt x="6921518" y="793938"/>
                    <a:pt x="6911234" y="793662"/>
                    <a:pt x="6981372" y="756530"/>
                  </a:cubicBezTo>
                  <a:cubicBezTo>
                    <a:pt x="7038738" y="726160"/>
                    <a:pt x="7097486" y="698473"/>
                    <a:pt x="7155543" y="669445"/>
                  </a:cubicBezTo>
                  <a:cubicBezTo>
                    <a:pt x="7227288" y="633573"/>
                    <a:pt x="7193071" y="647259"/>
                    <a:pt x="7257143" y="625902"/>
                  </a:cubicBezTo>
                  <a:cubicBezTo>
                    <a:pt x="7325045" y="558000"/>
                    <a:pt x="7272777" y="601088"/>
                    <a:pt x="7358743" y="553330"/>
                  </a:cubicBezTo>
                  <a:cubicBezTo>
                    <a:pt x="7383404" y="539630"/>
                    <a:pt x="7405633" y="521462"/>
                    <a:pt x="7431315" y="509788"/>
                  </a:cubicBezTo>
                  <a:cubicBezTo>
                    <a:pt x="7459171" y="497126"/>
                    <a:pt x="7490155" y="492528"/>
                    <a:pt x="7518400" y="480759"/>
                  </a:cubicBezTo>
                  <a:cubicBezTo>
                    <a:pt x="7548358" y="468276"/>
                    <a:pt x="7574696" y="447479"/>
                    <a:pt x="7605486" y="437216"/>
                  </a:cubicBezTo>
                  <a:cubicBezTo>
                    <a:pt x="7633405" y="427910"/>
                    <a:pt x="7663844" y="429086"/>
                    <a:pt x="7692572" y="422702"/>
                  </a:cubicBezTo>
                  <a:cubicBezTo>
                    <a:pt x="7707507" y="419383"/>
                    <a:pt x="7721024" y="410703"/>
                    <a:pt x="7736115" y="408188"/>
                  </a:cubicBezTo>
                  <a:cubicBezTo>
                    <a:pt x="7779330" y="400985"/>
                    <a:pt x="7823200" y="398511"/>
                    <a:pt x="7866743" y="393673"/>
                  </a:cubicBezTo>
                  <a:cubicBezTo>
                    <a:pt x="7948991" y="403349"/>
                    <a:pt x="8030671" y="422702"/>
                    <a:pt x="8113486" y="422702"/>
                  </a:cubicBezTo>
                  <a:cubicBezTo>
                    <a:pt x="8210731" y="422702"/>
                    <a:pt x="8308416" y="412744"/>
                    <a:pt x="8403772" y="393673"/>
                  </a:cubicBezTo>
                  <a:cubicBezTo>
                    <a:pt x="8478334" y="378760"/>
                    <a:pt x="8534608" y="347909"/>
                    <a:pt x="8592457" y="306588"/>
                  </a:cubicBezTo>
                  <a:cubicBezTo>
                    <a:pt x="8612142" y="292527"/>
                    <a:pt x="8629512" y="275047"/>
                    <a:pt x="8650515" y="263045"/>
                  </a:cubicBezTo>
                  <a:cubicBezTo>
                    <a:pt x="8663798" y="255454"/>
                    <a:pt x="8680373" y="255372"/>
                    <a:pt x="8694057" y="248530"/>
                  </a:cubicBezTo>
                  <a:cubicBezTo>
                    <a:pt x="8709659" y="240729"/>
                    <a:pt x="8722351" y="227973"/>
                    <a:pt x="8737600" y="219502"/>
                  </a:cubicBezTo>
                  <a:cubicBezTo>
                    <a:pt x="8765971" y="203741"/>
                    <a:pt x="8797305" y="193383"/>
                    <a:pt x="8824686" y="175959"/>
                  </a:cubicBezTo>
                  <a:cubicBezTo>
                    <a:pt x="9021513" y="50705"/>
                    <a:pt x="8794563" y="169249"/>
                    <a:pt x="8955315" y="88873"/>
                  </a:cubicBezTo>
                  <a:cubicBezTo>
                    <a:pt x="8969829" y="74359"/>
                    <a:pt x="8987471" y="62409"/>
                    <a:pt x="8998857" y="45330"/>
                  </a:cubicBezTo>
                  <a:cubicBezTo>
                    <a:pt x="9007344" y="32600"/>
                    <a:pt x="9004885" y="14518"/>
                    <a:pt x="9013372" y="1788"/>
                  </a:cubicBezTo>
                  <a:cubicBezTo>
                    <a:pt x="9016056" y="-2237"/>
                    <a:pt x="9023048" y="1788"/>
                    <a:pt x="9027886" y="1788"/>
                  </a:cubicBezTo>
                </a:path>
              </a:pathLst>
            </a:custGeom>
            <a:noFill/>
            <a:ln w="38100">
              <a:solidFill>
                <a:srgbClr val="A9333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00D0D5B2-0F2C-723F-DD7F-A4EE9BCCB8C6}"/>
                </a:ext>
              </a:extLst>
            </p:cNvPr>
            <p:cNvSpPr txBox="1"/>
            <p:nvPr/>
          </p:nvSpPr>
          <p:spPr>
            <a:xfrm>
              <a:off x="5029513" y="-3200584"/>
              <a:ext cx="7721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4F2A20"/>
                  </a:solidFill>
                  <a:latin typeface="Matura MT Script Capitals" panose="03020802060602070202" pitchFamily="66" charset="0"/>
                  <a:cs typeface="MN KHANAMUKROP" pitchFamily="2" charset="0"/>
                </a:rPr>
                <a:t>Choose the category you want to train.</a:t>
              </a:r>
              <a:endParaRPr lang="th-TH" sz="3600" b="1" dirty="0">
                <a:solidFill>
                  <a:srgbClr val="4F2A20"/>
                </a:solidFill>
                <a:latin typeface="Matura MT Script Capitals" panose="03020802060602070202" pitchFamily="66" charset="0"/>
                <a:cs typeface="MN KHANAMUKROP" pitchFamily="2" charset="0"/>
              </a:endParaRPr>
            </a:p>
          </p:txBody>
        </p:sp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A9291F33-1D82-0028-86F9-19C65098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513" y="795742"/>
              <a:ext cx="1730217" cy="1328762"/>
            </a:xfrm>
            <a:prstGeom prst="rect">
              <a:avLst/>
            </a:prstGeom>
          </p:spPr>
        </p:pic>
        <p:pic>
          <p:nvPicPr>
            <p:cNvPr id="20" name="รูปภาพ 19">
              <a:extLst>
                <a:ext uri="{FF2B5EF4-FFF2-40B4-BE49-F238E27FC236}">
                  <a16:creationId xmlns:a16="http://schemas.microsoft.com/office/drawing/2014/main" id="{D13963DC-C3C0-4F9F-CCC5-255ACE17E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3842" y="-3208055"/>
              <a:ext cx="1571950" cy="1461638"/>
            </a:xfrm>
            <a:prstGeom prst="rect">
              <a:avLst/>
            </a:prstGeom>
          </p:spPr>
        </p:pic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08EB7E76-BD5D-4225-F6DE-74F31477B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7541" y="-2656811"/>
              <a:ext cx="395514" cy="259282"/>
            </a:xfrm>
            <a:prstGeom prst="rect">
              <a:avLst/>
            </a:prstGeom>
          </p:spPr>
        </p:pic>
      </p:grp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BC2577E2-8702-BDCF-4E9D-057236BAAC43}"/>
              </a:ext>
            </a:extLst>
          </p:cNvPr>
          <p:cNvSpPr txBox="1"/>
          <p:nvPr/>
        </p:nvSpPr>
        <p:spPr>
          <a:xfrm>
            <a:off x="-1862274" y="5202370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solidFill>
                  <a:srgbClr val="4F2A20"/>
                </a:solidFill>
                <a:latin typeface="MN KHANAMUKROP" pitchFamily="2" charset="0"/>
                <a:cs typeface="MN KHANAMUKROP" pitchFamily="2" charset="0"/>
              </a:rPr>
              <a:t>เลือกหมวดที่ต้องการจะฝึก</a:t>
            </a:r>
          </a:p>
        </p:txBody>
      </p:sp>
      <p:grpSp>
        <p:nvGrpSpPr>
          <p:cNvPr id="42" name="กลุ่ม 41">
            <a:extLst>
              <a:ext uri="{FF2B5EF4-FFF2-40B4-BE49-F238E27FC236}">
                <a16:creationId xmlns:a16="http://schemas.microsoft.com/office/drawing/2014/main" id="{8420402E-863E-FBAB-19DC-E008DA3F6BB3}"/>
              </a:ext>
            </a:extLst>
          </p:cNvPr>
          <p:cNvGrpSpPr/>
          <p:nvPr/>
        </p:nvGrpSpPr>
        <p:grpSpPr>
          <a:xfrm>
            <a:off x="10602399" y="3484033"/>
            <a:ext cx="669808" cy="540000"/>
            <a:chOff x="5761096" y="6453615"/>
            <a:chExt cx="669808" cy="540000"/>
          </a:xfrm>
        </p:grpSpPr>
        <p:pic>
          <p:nvPicPr>
            <p:cNvPr id="30" name="รูปภาพ 29">
              <a:extLst>
                <a:ext uri="{FF2B5EF4-FFF2-40B4-BE49-F238E27FC236}">
                  <a16:creationId xmlns:a16="http://schemas.microsoft.com/office/drawing/2014/main" id="{B4F845F0-3E62-0C45-C742-7445724AA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096" y="6453615"/>
              <a:ext cx="669808" cy="540000"/>
            </a:xfrm>
            <a:prstGeom prst="rect">
              <a:avLst/>
            </a:prstGeom>
          </p:spPr>
        </p:pic>
        <p:sp>
          <p:nvSpPr>
            <p:cNvPr id="37" name="กล่องข้อความ 36">
              <a:extLst>
                <a:ext uri="{FF2B5EF4-FFF2-40B4-BE49-F238E27FC236}">
                  <a16:creationId xmlns:a16="http://schemas.microsoft.com/office/drawing/2014/main" id="{4DA0101D-3BDF-B575-F555-0F2A49E5D805}"/>
                </a:ext>
              </a:extLst>
            </p:cNvPr>
            <p:cNvSpPr txBox="1"/>
            <p:nvPr/>
          </p:nvSpPr>
          <p:spPr>
            <a:xfrm>
              <a:off x="5869697" y="6462005"/>
              <a:ext cx="3353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F2A20"/>
                  </a:solidFill>
                  <a:latin typeface="Matura MT Script Capitals" panose="03020802060602070202" pitchFamily="66" charset="0"/>
                  <a:cs typeface="MN KHANAMUKROP" pitchFamily="2" charset="0"/>
                </a:rPr>
                <a:t>3</a:t>
              </a:r>
              <a:endParaRPr lang="th-TH" b="1" dirty="0">
                <a:solidFill>
                  <a:srgbClr val="4F2A20"/>
                </a:solidFill>
                <a:latin typeface="Matura MT Script Capitals" panose="03020802060602070202" pitchFamily="66" charset="0"/>
                <a:cs typeface="MN KHANAMUKROP" pitchFamily="2" charset="0"/>
              </a:endParaRPr>
            </a:p>
          </p:txBody>
        </p:sp>
      </p:grpSp>
      <p:grpSp>
        <p:nvGrpSpPr>
          <p:cNvPr id="41" name="กลุ่ม 40">
            <a:extLst>
              <a:ext uri="{FF2B5EF4-FFF2-40B4-BE49-F238E27FC236}">
                <a16:creationId xmlns:a16="http://schemas.microsoft.com/office/drawing/2014/main" id="{2D57C795-9C7C-4137-D5B6-83C9E82F16BE}"/>
              </a:ext>
            </a:extLst>
          </p:cNvPr>
          <p:cNvGrpSpPr/>
          <p:nvPr/>
        </p:nvGrpSpPr>
        <p:grpSpPr>
          <a:xfrm>
            <a:off x="12858022" y="3068758"/>
            <a:ext cx="669808" cy="540000"/>
            <a:chOff x="8016719" y="6038340"/>
            <a:chExt cx="669808" cy="540000"/>
          </a:xfrm>
        </p:grpSpPr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25BEBA62-ECC2-3D62-7EAC-56552E086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719" y="6038340"/>
              <a:ext cx="669808" cy="540000"/>
            </a:xfrm>
            <a:prstGeom prst="rect">
              <a:avLst/>
            </a:prstGeom>
          </p:spPr>
        </p:pic>
        <p:sp>
          <p:nvSpPr>
            <p:cNvPr id="38" name="กล่องข้อความ 37">
              <a:extLst>
                <a:ext uri="{FF2B5EF4-FFF2-40B4-BE49-F238E27FC236}">
                  <a16:creationId xmlns:a16="http://schemas.microsoft.com/office/drawing/2014/main" id="{D3D3B11D-94BB-686B-B0A7-C5EF32EB6872}"/>
                </a:ext>
              </a:extLst>
            </p:cNvPr>
            <p:cNvSpPr txBox="1"/>
            <p:nvPr/>
          </p:nvSpPr>
          <p:spPr>
            <a:xfrm>
              <a:off x="8157070" y="6046730"/>
              <a:ext cx="3129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F2A20"/>
                  </a:solidFill>
                  <a:latin typeface="Matura MT Script Capitals" panose="03020802060602070202" pitchFamily="66" charset="0"/>
                  <a:cs typeface="MN KHANAMUKROP" pitchFamily="2" charset="0"/>
                </a:rPr>
                <a:t>1</a:t>
              </a:r>
              <a:endParaRPr lang="th-TH" b="1" dirty="0">
                <a:solidFill>
                  <a:srgbClr val="4F2A20"/>
                </a:solidFill>
                <a:latin typeface="Matura MT Script Capitals" panose="03020802060602070202" pitchFamily="66" charset="0"/>
                <a:cs typeface="MN KHANAMUKROP" pitchFamily="2" charset="0"/>
              </a:endParaRPr>
            </a:p>
          </p:txBody>
        </p:sp>
      </p:grpSp>
      <p:grpSp>
        <p:nvGrpSpPr>
          <p:cNvPr id="44" name="กลุ่ม 43">
            <a:extLst>
              <a:ext uri="{FF2B5EF4-FFF2-40B4-BE49-F238E27FC236}">
                <a16:creationId xmlns:a16="http://schemas.microsoft.com/office/drawing/2014/main" id="{0E59791D-12A4-9C25-213B-4DE25C9D555E}"/>
              </a:ext>
            </a:extLst>
          </p:cNvPr>
          <p:cNvGrpSpPr/>
          <p:nvPr/>
        </p:nvGrpSpPr>
        <p:grpSpPr>
          <a:xfrm>
            <a:off x="14252509" y="3268494"/>
            <a:ext cx="669808" cy="540000"/>
            <a:chOff x="9411206" y="6238076"/>
            <a:chExt cx="669808" cy="540000"/>
          </a:xfrm>
        </p:grpSpPr>
        <p:pic>
          <p:nvPicPr>
            <p:cNvPr id="32" name="รูปภาพ 31">
              <a:extLst>
                <a:ext uri="{FF2B5EF4-FFF2-40B4-BE49-F238E27FC236}">
                  <a16:creationId xmlns:a16="http://schemas.microsoft.com/office/drawing/2014/main" id="{E351006E-AB52-B8E0-2720-9309F649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1206" y="6238076"/>
              <a:ext cx="669808" cy="540000"/>
            </a:xfrm>
            <a:prstGeom prst="rect">
              <a:avLst/>
            </a:prstGeom>
          </p:spPr>
        </p:pic>
        <p:sp>
          <p:nvSpPr>
            <p:cNvPr id="39" name="กล่องข้อความ 38">
              <a:extLst>
                <a:ext uri="{FF2B5EF4-FFF2-40B4-BE49-F238E27FC236}">
                  <a16:creationId xmlns:a16="http://schemas.microsoft.com/office/drawing/2014/main" id="{735E7809-9017-9A02-67E0-29A6351A7A56}"/>
                </a:ext>
              </a:extLst>
            </p:cNvPr>
            <p:cNvSpPr txBox="1"/>
            <p:nvPr/>
          </p:nvSpPr>
          <p:spPr>
            <a:xfrm>
              <a:off x="9551557" y="6246466"/>
              <a:ext cx="346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F2A20"/>
                  </a:solidFill>
                  <a:latin typeface="Matura MT Script Capitals" panose="03020802060602070202" pitchFamily="66" charset="0"/>
                  <a:cs typeface="MN KHANAMUKROP" pitchFamily="2" charset="0"/>
                </a:rPr>
                <a:t>2</a:t>
              </a:r>
              <a:endParaRPr lang="th-TH" b="1" dirty="0">
                <a:solidFill>
                  <a:srgbClr val="4F2A20"/>
                </a:solidFill>
                <a:latin typeface="Matura MT Script Capitals" panose="03020802060602070202" pitchFamily="66" charset="0"/>
                <a:cs typeface="MN KHANAMUKROP" pitchFamily="2" charset="0"/>
              </a:endParaRPr>
            </a:p>
          </p:txBody>
        </p:sp>
      </p:grpSp>
      <p:grpSp>
        <p:nvGrpSpPr>
          <p:cNvPr id="43" name="กลุ่ม 42">
            <a:extLst>
              <a:ext uri="{FF2B5EF4-FFF2-40B4-BE49-F238E27FC236}">
                <a16:creationId xmlns:a16="http://schemas.microsoft.com/office/drawing/2014/main" id="{2FB13462-75BE-A9CE-CC6C-D37407BA7926}"/>
              </a:ext>
            </a:extLst>
          </p:cNvPr>
          <p:cNvGrpSpPr/>
          <p:nvPr/>
        </p:nvGrpSpPr>
        <p:grpSpPr>
          <a:xfrm>
            <a:off x="11862718" y="3994688"/>
            <a:ext cx="669808" cy="540000"/>
            <a:chOff x="7021415" y="6964270"/>
            <a:chExt cx="669808" cy="540000"/>
          </a:xfrm>
        </p:grpSpPr>
        <p:pic>
          <p:nvPicPr>
            <p:cNvPr id="36" name="รูปภาพ 35">
              <a:extLst>
                <a:ext uri="{FF2B5EF4-FFF2-40B4-BE49-F238E27FC236}">
                  <a16:creationId xmlns:a16="http://schemas.microsoft.com/office/drawing/2014/main" id="{AD3DCFF8-5735-5739-96F6-77A3EC4D0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1415" y="6964270"/>
              <a:ext cx="669808" cy="540000"/>
            </a:xfrm>
            <a:prstGeom prst="rect">
              <a:avLst/>
            </a:prstGeom>
          </p:spPr>
        </p:pic>
        <p:sp>
          <p:nvSpPr>
            <p:cNvPr id="40" name="กล่องข้อความ 39">
              <a:extLst>
                <a:ext uri="{FF2B5EF4-FFF2-40B4-BE49-F238E27FC236}">
                  <a16:creationId xmlns:a16="http://schemas.microsoft.com/office/drawing/2014/main" id="{9E4BE4DD-C5B4-918D-0ACD-665678084640}"/>
                </a:ext>
              </a:extLst>
            </p:cNvPr>
            <p:cNvSpPr txBox="1"/>
            <p:nvPr/>
          </p:nvSpPr>
          <p:spPr>
            <a:xfrm>
              <a:off x="7130016" y="6972660"/>
              <a:ext cx="3978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F2A20"/>
                  </a:solidFill>
                  <a:latin typeface="Matura MT Script Capitals" panose="03020802060602070202" pitchFamily="66" charset="0"/>
                  <a:cs typeface="MN KHANAMUKROP" pitchFamily="2" charset="0"/>
                </a:rPr>
                <a:t>4</a:t>
              </a:r>
              <a:endParaRPr lang="th-TH" b="1" dirty="0">
                <a:solidFill>
                  <a:srgbClr val="4F2A20"/>
                </a:solidFill>
                <a:latin typeface="Matura MT Script Capitals" panose="03020802060602070202" pitchFamily="66" charset="0"/>
                <a:cs typeface="MN KHANAMUKROP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268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9E3DFDF-5DDF-EBD9-F41B-67C31AF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รูปแบบอิสระ: รูปร่าง 3">
            <a:extLst>
              <a:ext uri="{FF2B5EF4-FFF2-40B4-BE49-F238E27FC236}">
                <a16:creationId xmlns:a16="http://schemas.microsoft.com/office/drawing/2014/main" id="{C76E3115-7E51-6D35-BB78-D850DE9D43B5}"/>
              </a:ext>
            </a:extLst>
          </p:cNvPr>
          <p:cNvSpPr/>
          <p:nvPr/>
        </p:nvSpPr>
        <p:spPr>
          <a:xfrm>
            <a:off x="1944914" y="1551241"/>
            <a:ext cx="9027886" cy="3935159"/>
          </a:xfrm>
          <a:custGeom>
            <a:avLst/>
            <a:gdLst>
              <a:gd name="connsiteX0" fmla="*/ 0 w 9027886"/>
              <a:gd name="connsiteY0" fmla="*/ 3935159 h 3935159"/>
              <a:gd name="connsiteX1" fmla="*/ 319315 w 9027886"/>
              <a:gd name="connsiteY1" fmla="*/ 3848073 h 3935159"/>
              <a:gd name="connsiteX2" fmla="*/ 464457 w 9027886"/>
              <a:gd name="connsiteY2" fmla="*/ 3775502 h 3935159"/>
              <a:gd name="connsiteX3" fmla="*/ 740229 w 9027886"/>
              <a:gd name="connsiteY3" fmla="*/ 3644873 h 3935159"/>
              <a:gd name="connsiteX4" fmla="*/ 856343 w 9027886"/>
              <a:gd name="connsiteY4" fmla="*/ 3557788 h 3935159"/>
              <a:gd name="connsiteX5" fmla="*/ 928915 w 9027886"/>
              <a:gd name="connsiteY5" fmla="*/ 3528759 h 3935159"/>
              <a:gd name="connsiteX6" fmla="*/ 1117600 w 9027886"/>
              <a:gd name="connsiteY6" fmla="*/ 3412645 h 3935159"/>
              <a:gd name="connsiteX7" fmla="*/ 1248229 w 9027886"/>
              <a:gd name="connsiteY7" fmla="*/ 3267502 h 3935159"/>
              <a:gd name="connsiteX8" fmla="*/ 1335315 w 9027886"/>
              <a:gd name="connsiteY8" fmla="*/ 3107845 h 3935159"/>
              <a:gd name="connsiteX9" fmla="*/ 1407886 w 9027886"/>
              <a:gd name="connsiteY9" fmla="*/ 3020759 h 3935159"/>
              <a:gd name="connsiteX10" fmla="*/ 1465943 w 9027886"/>
              <a:gd name="connsiteY10" fmla="*/ 2977216 h 3935159"/>
              <a:gd name="connsiteX11" fmla="*/ 1509486 w 9027886"/>
              <a:gd name="connsiteY11" fmla="*/ 2948188 h 3935159"/>
              <a:gd name="connsiteX12" fmla="*/ 1567543 w 9027886"/>
              <a:gd name="connsiteY12" fmla="*/ 2904645 h 3935159"/>
              <a:gd name="connsiteX13" fmla="*/ 1640115 w 9027886"/>
              <a:gd name="connsiteY13" fmla="*/ 2890130 h 3935159"/>
              <a:gd name="connsiteX14" fmla="*/ 1799772 w 9027886"/>
              <a:gd name="connsiteY14" fmla="*/ 2817559 h 3935159"/>
              <a:gd name="connsiteX15" fmla="*/ 1973943 w 9027886"/>
              <a:gd name="connsiteY15" fmla="*/ 2730473 h 3935159"/>
              <a:gd name="connsiteX16" fmla="*/ 2148115 w 9027886"/>
              <a:gd name="connsiteY16" fmla="*/ 2657902 h 3935159"/>
              <a:gd name="connsiteX17" fmla="*/ 2191657 w 9027886"/>
              <a:gd name="connsiteY17" fmla="*/ 2643388 h 3935159"/>
              <a:gd name="connsiteX18" fmla="*/ 2249715 w 9027886"/>
              <a:gd name="connsiteY18" fmla="*/ 2614359 h 3935159"/>
              <a:gd name="connsiteX19" fmla="*/ 2336800 w 9027886"/>
              <a:gd name="connsiteY19" fmla="*/ 2599845 h 3935159"/>
              <a:gd name="connsiteX20" fmla="*/ 2685143 w 9027886"/>
              <a:gd name="connsiteY20" fmla="*/ 2570816 h 3935159"/>
              <a:gd name="connsiteX21" fmla="*/ 3033486 w 9027886"/>
              <a:gd name="connsiteY21" fmla="*/ 2556302 h 3935159"/>
              <a:gd name="connsiteX22" fmla="*/ 3251200 w 9027886"/>
              <a:gd name="connsiteY22" fmla="*/ 2527273 h 3935159"/>
              <a:gd name="connsiteX23" fmla="*/ 3323772 w 9027886"/>
              <a:gd name="connsiteY23" fmla="*/ 2512759 h 3935159"/>
              <a:gd name="connsiteX24" fmla="*/ 3367315 w 9027886"/>
              <a:gd name="connsiteY24" fmla="*/ 2498245 h 3935159"/>
              <a:gd name="connsiteX25" fmla="*/ 3512457 w 9027886"/>
              <a:gd name="connsiteY25" fmla="*/ 2483730 h 3935159"/>
              <a:gd name="connsiteX26" fmla="*/ 3715657 w 9027886"/>
              <a:gd name="connsiteY26" fmla="*/ 2498245 h 3935159"/>
              <a:gd name="connsiteX27" fmla="*/ 3918857 w 9027886"/>
              <a:gd name="connsiteY27" fmla="*/ 2541788 h 3935159"/>
              <a:gd name="connsiteX28" fmla="*/ 4455886 w 9027886"/>
              <a:gd name="connsiteY28" fmla="*/ 2512759 h 3935159"/>
              <a:gd name="connsiteX29" fmla="*/ 4557486 w 9027886"/>
              <a:gd name="connsiteY29" fmla="*/ 2483730 h 3935159"/>
              <a:gd name="connsiteX30" fmla="*/ 4630057 w 9027886"/>
              <a:gd name="connsiteY30" fmla="*/ 2469216 h 3935159"/>
              <a:gd name="connsiteX31" fmla="*/ 4717143 w 9027886"/>
              <a:gd name="connsiteY31" fmla="*/ 2440188 h 3935159"/>
              <a:gd name="connsiteX32" fmla="*/ 4949372 w 9027886"/>
              <a:gd name="connsiteY32" fmla="*/ 2367616 h 3935159"/>
              <a:gd name="connsiteX33" fmla="*/ 5080000 w 9027886"/>
              <a:gd name="connsiteY33" fmla="*/ 2266016 h 3935159"/>
              <a:gd name="connsiteX34" fmla="*/ 5138057 w 9027886"/>
              <a:gd name="connsiteY34" fmla="*/ 2222473 h 3935159"/>
              <a:gd name="connsiteX35" fmla="*/ 5210629 w 9027886"/>
              <a:gd name="connsiteY35" fmla="*/ 2149902 h 3935159"/>
              <a:gd name="connsiteX36" fmla="*/ 5283200 w 9027886"/>
              <a:gd name="connsiteY36" fmla="*/ 2106359 h 3935159"/>
              <a:gd name="connsiteX37" fmla="*/ 5486400 w 9027886"/>
              <a:gd name="connsiteY37" fmla="*/ 1946702 h 3935159"/>
              <a:gd name="connsiteX38" fmla="*/ 5602515 w 9027886"/>
              <a:gd name="connsiteY38" fmla="*/ 1845102 h 3935159"/>
              <a:gd name="connsiteX39" fmla="*/ 5689600 w 9027886"/>
              <a:gd name="connsiteY39" fmla="*/ 1787045 h 3935159"/>
              <a:gd name="connsiteX40" fmla="*/ 5747657 w 9027886"/>
              <a:gd name="connsiteY40" fmla="*/ 1714473 h 3935159"/>
              <a:gd name="connsiteX41" fmla="*/ 5820229 w 9027886"/>
              <a:gd name="connsiteY41" fmla="*/ 1656416 h 3935159"/>
              <a:gd name="connsiteX42" fmla="*/ 5878286 w 9027886"/>
              <a:gd name="connsiteY42" fmla="*/ 1583845 h 3935159"/>
              <a:gd name="connsiteX43" fmla="*/ 5936343 w 9027886"/>
              <a:gd name="connsiteY43" fmla="*/ 1525788 h 3935159"/>
              <a:gd name="connsiteX44" fmla="*/ 6037943 w 9027886"/>
              <a:gd name="connsiteY44" fmla="*/ 1395159 h 3935159"/>
              <a:gd name="connsiteX45" fmla="*/ 6096000 w 9027886"/>
              <a:gd name="connsiteY45" fmla="*/ 1351616 h 3935159"/>
              <a:gd name="connsiteX46" fmla="*/ 6139543 w 9027886"/>
              <a:gd name="connsiteY46" fmla="*/ 1293559 h 3935159"/>
              <a:gd name="connsiteX47" fmla="*/ 6183086 w 9027886"/>
              <a:gd name="connsiteY47" fmla="*/ 1250016 h 3935159"/>
              <a:gd name="connsiteX48" fmla="*/ 6226629 w 9027886"/>
              <a:gd name="connsiteY48" fmla="*/ 1191959 h 3935159"/>
              <a:gd name="connsiteX49" fmla="*/ 6400800 w 9027886"/>
              <a:gd name="connsiteY49" fmla="*/ 1090359 h 3935159"/>
              <a:gd name="connsiteX50" fmla="*/ 6560457 w 9027886"/>
              <a:gd name="connsiteY50" fmla="*/ 988759 h 3935159"/>
              <a:gd name="connsiteX51" fmla="*/ 6691086 w 9027886"/>
              <a:gd name="connsiteY51" fmla="*/ 901673 h 3935159"/>
              <a:gd name="connsiteX52" fmla="*/ 6792686 w 9027886"/>
              <a:gd name="connsiteY52" fmla="*/ 872645 h 3935159"/>
              <a:gd name="connsiteX53" fmla="*/ 6865257 w 9027886"/>
              <a:gd name="connsiteY53" fmla="*/ 829102 h 3935159"/>
              <a:gd name="connsiteX54" fmla="*/ 6981372 w 9027886"/>
              <a:gd name="connsiteY54" fmla="*/ 756530 h 3935159"/>
              <a:gd name="connsiteX55" fmla="*/ 7155543 w 9027886"/>
              <a:gd name="connsiteY55" fmla="*/ 669445 h 3935159"/>
              <a:gd name="connsiteX56" fmla="*/ 7257143 w 9027886"/>
              <a:gd name="connsiteY56" fmla="*/ 625902 h 3935159"/>
              <a:gd name="connsiteX57" fmla="*/ 7358743 w 9027886"/>
              <a:gd name="connsiteY57" fmla="*/ 553330 h 3935159"/>
              <a:gd name="connsiteX58" fmla="*/ 7431315 w 9027886"/>
              <a:gd name="connsiteY58" fmla="*/ 509788 h 3935159"/>
              <a:gd name="connsiteX59" fmla="*/ 7518400 w 9027886"/>
              <a:gd name="connsiteY59" fmla="*/ 480759 h 3935159"/>
              <a:gd name="connsiteX60" fmla="*/ 7605486 w 9027886"/>
              <a:gd name="connsiteY60" fmla="*/ 437216 h 3935159"/>
              <a:gd name="connsiteX61" fmla="*/ 7692572 w 9027886"/>
              <a:gd name="connsiteY61" fmla="*/ 422702 h 3935159"/>
              <a:gd name="connsiteX62" fmla="*/ 7736115 w 9027886"/>
              <a:gd name="connsiteY62" fmla="*/ 408188 h 3935159"/>
              <a:gd name="connsiteX63" fmla="*/ 7866743 w 9027886"/>
              <a:gd name="connsiteY63" fmla="*/ 393673 h 3935159"/>
              <a:gd name="connsiteX64" fmla="*/ 8113486 w 9027886"/>
              <a:gd name="connsiteY64" fmla="*/ 422702 h 3935159"/>
              <a:gd name="connsiteX65" fmla="*/ 8403772 w 9027886"/>
              <a:gd name="connsiteY65" fmla="*/ 393673 h 3935159"/>
              <a:gd name="connsiteX66" fmla="*/ 8592457 w 9027886"/>
              <a:gd name="connsiteY66" fmla="*/ 306588 h 3935159"/>
              <a:gd name="connsiteX67" fmla="*/ 8650515 w 9027886"/>
              <a:gd name="connsiteY67" fmla="*/ 263045 h 3935159"/>
              <a:gd name="connsiteX68" fmla="*/ 8694057 w 9027886"/>
              <a:gd name="connsiteY68" fmla="*/ 248530 h 3935159"/>
              <a:gd name="connsiteX69" fmla="*/ 8737600 w 9027886"/>
              <a:gd name="connsiteY69" fmla="*/ 219502 h 3935159"/>
              <a:gd name="connsiteX70" fmla="*/ 8824686 w 9027886"/>
              <a:gd name="connsiteY70" fmla="*/ 175959 h 3935159"/>
              <a:gd name="connsiteX71" fmla="*/ 8955315 w 9027886"/>
              <a:gd name="connsiteY71" fmla="*/ 88873 h 3935159"/>
              <a:gd name="connsiteX72" fmla="*/ 8998857 w 9027886"/>
              <a:gd name="connsiteY72" fmla="*/ 45330 h 3935159"/>
              <a:gd name="connsiteX73" fmla="*/ 9013372 w 9027886"/>
              <a:gd name="connsiteY73" fmla="*/ 1788 h 3935159"/>
              <a:gd name="connsiteX74" fmla="*/ 9027886 w 9027886"/>
              <a:gd name="connsiteY74" fmla="*/ 1788 h 39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7886" h="3935159">
                <a:moveTo>
                  <a:pt x="0" y="3935159"/>
                </a:moveTo>
                <a:cubicBezTo>
                  <a:pt x="106438" y="3906130"/>
                  <a:pt x="214981" y="3883938"/>
                  <a:pt x="319315" y="3848073"/>
                </a:cubicBezTo>
                <a:cubicBezTo>
                  <a:pt x="370468" y="3830489"/>
                  <a:pt x="415028" y="3797470"/>
                  <a:pt x="464457" y="3775502"/>
                </a:cubicBezTo>
                <a:cubicBezTo>
                  <a:pt x="639996" y="3697485"/>
                  <a:pt x="540377" y="3771095"/>
                  <a:pt x="740229" y="3644873"/>
                </a:cubicBezTo>
                <a:cubicBezTo>
                  <a:pt x="781134" y="3619038"/>
                  <a:pt x="815139" y="3583144"/>
                  <a:pt x="856343" y="3557788"/>
                </a:cubicBezTo>
                <a:cubicBezTo>
                  <a:pt x="878532" y="3544133"/>
                  <a:pt x="905259" y="3539677"/>
                  <a:pt x="928915" y="3528759"/>
                </a:cubicBezTo>
                <a:cubicBezTo>
                  <a:pt x="1056394" y="3469922"/>
                  <a:pt x="1022938" y="3488375"/>
                  <a:pt x="1117600" y="3412645"/>
                </a:cubicBezTo>
                <a:cubicBezTo>
                  <a:pt x="1218795" y="3243987"/>
                  <a:pt x="1088290" y="3443434"/>
                  <a:pt x="1248229" y="3267502"/>
                </a:cubicBezTo>
                <a:cubicBezTo>
                  <a:pt x="1319743" y="3188837"/>
                  <a:pt x="1294072" y="3190331"/>
                  <a:pt x="1335315" y="3107845"/>
                </a:cubicBezTo>
                <a:cubicBezTo>
                  <a:pt x="1352113" y="3074249"/>
                  <a:pt x="1379797" y="3044835"/>
                  <a:pt x="1407886" y="3020759"/>
                </a:cubicBezTo>
                <a:cubicBezTo>
                  <a:pt x="1426253" y="3005016"/>
                  <a:pt x="1446258" y="2991276"/>
                  <a:pt x="1465943" y="2977216"/>
                </a:cubicBezTo>
                <a:cubicBezTo>
                  <a:pt x="1480138" y="2967077"/>
                  <a:pt x="1495291" y="2958327"/>
                  <a:pt x="1509486" y="2948188"/>
                </a:cubicBezTo>
                <a:cubicBezTo>
                  <a:pt x="1529171" y="2934128"/>
                  <a:pt x="1545438" y="2914470"/>
                  <a:pt x="1567543" y="2904645"/>
                </a:cubicBezTo>
                <a:cubicBezTo>
                  <a:pt x="1590086" y="2894626"/>
                  <a:pt x="1615924" y="2894968"/>
                  <a:pt x="1640115" y="2890130"/>
                </a:cubicBezTo>
                <a:cubicBezTo>
                  <a:pt x="1693334" y="2865940"/>
                  <a:pt x="1747034" y="2842781"/>
                  <a:pt x="1799772" y="2817559"/>
                </a:cubicBezTo>
                <a:cubicBezTo>
                  <a:pt x="1858329" y="2789553"/>
                  <a:pt x="1914936" y="2757518"/>
                  <a:pt x="1973943" y="2730473"/>
                </a:cubicBezTo>
                <a:cubicBezTo>
                  <a:pt x="2031119" y="2704267"/>
                  <a:pt x="2088447" y="2677791"/>
                  <a:pt x="2148115" y="2657902"/>
                </a:cubicBezTo>
                <a:cubicBezTo>
                  <a:pt x="2162629" y="2653064"/>
                  <a:pt x="2177595" y="2649415"/>
                  <a:pt x="2191657" y="2643388"/>
                </a:cubicBezTo>
                <a:cubicBezTo>
                  <a:pt x="2211544" y="2634865"/>
                  <a:pt x="2228991" y="2620576"/>
                  <a:pt x="2249715" y="2614359"/>
                </a:cubicBezTo>
                <a:cubicBezTo>
                  <a:pt x="2277903" y="2605903"/>
                  <a:pt x="2307943" y="2605617"/>
                  <a:pt x="2336800" y="2599845"/>
                </a:cubicBezTo>
                <a:cubicBezTo>
                  <a:pt x="2536167" y="2559971"/>
                  <a:pt x="2145110" y="2595362"/>
                  <a:pt x="2685143" y="2570816"/>
                </a:cubicBezTo>
                <a:lnTo>
                  <a:pt x="3033486" y="2556302"/>
                </a:lnTo>
                <a:lnTo>
                  <a:pt x="3251200" y="2527273"/>
                </a:lnTo>
                <a:cubicBezTo>
                  <a:pt x="3275597" y="2523613"/>
                  <a:pt x="3299839" y="2518742"/>
                  <a:pt x="3323772" y="2512759"/>
                </a:cubicBezTo>
                <a:cubicBezTo>
                  <a:pt x="3338615" y="2509048"/>
                  <a:pt x="3352193" y="2500571"/>
                  <a:pt x="3367315" y="2498245"/>
                </a:cubicBezTo>
                <a:cubicBezTo>
                  <a:pt x="3415372" y="2490852"/>
                  <a:pt x="3464076" y="2488568"/>
                  <a:pt x="3512457" y="2483730"/>
                </a:cubicBezTo>
                <a:cubicBezTo>
                  <a:pt x="3580190" y="2488568"/>
                  <a:pt x="3648088" y="2491488"/>
                  <a:pt x="3715657" y="2498245"/>
                </a:cubicBezTo>
                <a:cubicBezTo>
                  <a:pt x="3785906" y="2505270"/>
                  <a:pt x="3850367" y="2524665"/>
                  <a:pt x="3918857" y="2541788"/>
                </a:cubicBezTo>
                <a:cubicBezTo>
                  <a:pt x="4097867" y="2532112"/>
                  <a:pt x="4277351" y="2528990"/>
                  <a:pt x="4455886" y="2512759"/>
                </a:cubicBezTo>
                <a:cubicBezTo>
                  <a:pt x="4490963" y="2509570"/>
                  <a:pt x="4523316" y="2492273"/>
                  <a:pt x="4557486" y="2483730"/>
                </a:cubicBezTo>
                <a:cubicBezTo>
                  <a:pt x="4581419" y="2477747"/>
                  <a:pt x="4606257" y="2475707"/>
                  <a:pt x="4630057" y="2469216"/>
                </a:cubicBezTo>
                <a:cubicBezTo>
                  <a:pt x="4659578" y="2461165"/>
                  <a:pt x="4687721" y="2448594"/>
                  <a:pt x="4717143" y="2440188"/>
                </a:cubicBezTo>
                <a:cubicBezTo>
                  <a:pt x="4812988" y="2412804"/>
                  <a:pt x="4858454" y="2413075"/>
                  <a:pt x="4949372" y="2367616"/>
                </a:cubicBezTo>
                <a:cubicBezTo>
                  <a:pt x="5051299" y="2316652"/>
                  <a:pt x="5013104" y="2323356"/>
                  <a:pt x="5080000" y="2266016"/>
                </a:cubicBezTo>
                <a:cubicBezTo>
                  <a:pt x="5098367" y="2250273"/>
                  <a:pt x="5119977" y="2238544"/>
                  <a:pt x="5138057" y="2222473"/>
                </a:cubicBezTo>
                <a:cubicBezTo>
                  <a:pt x="5163626" y="2199745"/>
                  <a:pt x="5183915" y="2171273"/>
                  <a:pt x="5210629" y="2149902"/>
                </a:cubicBezTo>
                <a:cubicBezTo>
                  <a:pt x="5232658" y="2132279"/>
                  <a:pt x="5260489" y="2123094"/>
                  <a:pt x="5283200" y="2106359"/>
                </a:cubicBezTo>
                <a:cubicBezTo>
                  <a:pt x="5352547" y="2055261"/>
                  <a:pt x="5421573" y="2003425"/>
                  <a:pt x="5486400" y="1946702"/>
                </a:cubicBezTo>
                <a:cubicBezTo>
                  <a:pt x="5525105" y="1912835"/>
                  <a:pt x="5562075" y="1876876"/>
                  <a:pt x="5602515" y="1845102"/>
                </a:cubicBezTo>
                <a:cubicBezTo>
                  <a:pt x="5629948" y="1823548"/>
                  <a:pt x="5663668" y="1810384"/>
                  <a:pt x="5689600" y="1787045"/>
                </a:cubicBezTo>
                <a:cubicBezTo>
                  <a:pt x="5712626" y="1766321"/>
                  <a:pt x="5725752" y="1736378"/>
                  <a:pt x="5747657" y="1714473"/>
                </a:cubicBezTo>
                <a:cubicBezTo>
                  <a:pt x="5769562" y="1692568"/>
                  <a:pt x="5798323" y="1678321"/>
                  <a:pt x="5820229" y="1656416"/>
                </a:cubicBezTo>
                <a:cubicBezTo>
                  <a:pt x="5842134" y="1634511"/>
                  <a:pt x="5857705" y="1606999"/>
                  <a:pt x="5878286" y="1583845"/>
                </a:cubicBezTo>
                <a:cubicBezTo>
                  <a:pt x="5896469" y="1563390"/>
                  <a:pt x="5918665" y="1546681"/>
                  <a:pt x="5936343" y="1525788"/>
                </a:cubicBezTo>
                <a:cubicBezTo>
                  <a:pt x="5971975" y="1483677"/>
                  <a:pt x="5993813" y="1428257"/>
                  <a:pt x="6037943" y="1395159"/>
                </a:cubicBezTo>
                <a:cubicBezTo>
                  <a:pt x="6057295" y="1380645"/>
                  <a:pt x="6078895" y="1368721"/>
                  <a:pt x="6096000" y="1351616"/>
                </a:cubicBezTo>
                <a:cubicBezTo>
                  <a:pt x="6113105" y="1334511"/>
                  <a:pt x="6123800" y="1311926"/>
                  <a:pt x="6139543" y="1293559"/>
                </a:cubicBezTo>
                <a:cubicBezTo>
                  <a:pt x="6152901" y="1277974"/>
                  <a:pt x="6169728" y="1265601"/>
                  <a:pt x="6183086" y="1250016"/>
                </a:cubicBezTo>
                <a:cubicBezTo>
                  <a:pt x="6198829" y="1231649"/>
                  <a:pt x="6207122" y="1206264"/>
                  <a:pt x="6226629" y="1191959"/>
                </a:cubicBezTo>
                <a:cubicBezTo>
                  <a:pt x="6280830" y="1152212"/>
                  <a:pt x="6344095" y="1126444"/>
                  <a:pt x="6400800" y="1090359"/>
                </a:cubicBezTo>
                <a:cubicBezTo>
                  <a:pt x="6454019" y="1056492"/>
                  <a:pt x="6509992" y="1026607"/>
                  <a:pt x="6560457" y="988759"/>
                </a:cubicBezTo>
                <a:cubicBezTo>
                  <a:pt x="6597071" y="961299"/>
                  <a:pt x="6649098" y="919168"/>
                  <a:pt x="6691086" y="901673"/>
                </a:cubicBezTo>
                <a:cubicBezTo>
                  <a:pt x="6723598" y="888126"/>
                  <a:pt x="6758819" y="882321"/>
                  <a:pt x="6792686" y="872645"/>
                </a:cubicBezTo>
                <a:cubicBezTo>
                  <a:pt x="6816876" y="858131"/>
                  <a:pt x="6841335" y="844054"/>
                  <a:pt x="6865257" y="829102"/>
                </a:cubicBezTo>
                <a:cubicBezTo>
                  <a:pt x="6921518" y="793938"/>
                  <a:pt x="6911234" y="793662"/>
                  <a:pt x="6981372" y="756530"/>
                </a:cubicBezTo>
                <a:cubicBezTo>
                  <a:pt x="7038738" y="726160"/>
                  <a:pt x="7097486" y="698473"/>
                  <a:pt x="7155543" y="669445"/>
                </a:cubicBezTo>
                <a:cubicBezTo>
                  <a:pt x="7227288" y="633573"/>
                  <a:pt x="7193071" y="647259"/>
                  <a:pt x="7257143" y="625902"/>
                </a:cubicBezTo>
                <a:cubicBezTo>
                  <a:pt x="7325045" y="558000"/>
                  <a:pt x="7272777" y="601088"/>
                  <a:pt x="7358743" y="553330"/>
                </a:cubicBezTo>
                <a:cubicBezTo>
                  <a:pt x="7383404" y="539630"/>
                  <a:pt x="7405633" y="521462"/>
                  <a:pt x="7431315" y="509788"/>
                </a:cubicBezTo>
                <a:cubicBezTo>
                  <a:pt x="7459171" y="497126"/>
                  <a:pt x="7490155" y="492528"/>
                  <a:pt x="7518400" y="480759"/>
                </a:cubicBezTo>
                <a:cubicBezTo>
                  <a:pt x="7548358" y="468276"/>
                  <a:pt x="7574696" y="447479"/>
                  <a:pt x="7605486" y="437216"/>
                </a:cubicBezTo>
                <a:cubicBezTo>
                  <a:pt x="7633405" y="427910"/>
                  <a:pt x="7663844" y="429086"/>
                  <a:pt x="7692572" y="422702"/>
                </a:cubicBezTo>
                <a:cubicBezTo>
                  <a:pt x="7707507" y="419383"/>
                  <a:pt x="7721024" y="410703"/>
                  <a:pt x="7736115" y="408188"/>
                </a:cubicBezTo>
                <a:cubicBezTo>
                  <a:pt x="7779330" y="400985"/>
                  <a:pt x="7823200" y="398511"/>
                  <a:pt x="7866743" y="393673"/>
                </a:cubicBezTo>
                <a:cubicBezTo>
                  <a:pt x="7948991" y="403349"/>
                  <a:pt x="8030671" y="422702"/>
                  <a:pt x="8113486" y="422702"/>
                </a:cubicBezTo>
                <a:cubicBezTo>
                  <a:pt x="8210731" y="422702"/>
                  <a:pt x="8308416" y="412744"/>
                  <a:pt x="8403772" y="393673"/>
                </a:cubicBezTo>
                <a:cubicBezTo>
                  <a:pt x="8478334" y="378760"/>
                  <a:pt x="8534608" y="347909"/>
                  <a:pt x="8592457" y="306588"/>
                </a:cubicBezTo>
                <a:cubicBezTo>
                  <a:pt x="8612142" y="292527"/>
                  <a:pt x="8629512" y="275047"/>
                  <a:pt x="8650515" y="263045"/>
                </a:cubicBezTo>
                <a:cubicBezTo>
                  <a:pt x="8663798" y="255454"/>
                  <a:pt x="8680373" y="255372"/>
                  <a:pt x="8694057" y="248530"/>
                </a:cubicBezTo>
                <a:cubicBezTo>
                  <a:pt x="8709659" y="240729"/>
                  <a:pt x="8722351" y="227973"/>
                  <a:pt x="8737600" y="219502"/>
                </a:cubicBezTo>
                <a:cubicBezTo>
                  <a:pt x="8765971" y="203741"/>
                  <a:pt x="8797305" y="193383"/>
                  <a:pt x="8824686" y="175959"/>
                </a:cubicBezTo>
                <a:cubicBezTo>
                  <a:pt x="9021513" y="50705"/>
                  <a:pt x="8794563" y="169249"/>
                  <a:pt x="8955315" y="88873"/>
                </a:cubicBezTo>
                <a:cubicBezTo>
                  <a:pt x="8969829" y="74359"/>
                  <a:pt x="8987471" y="62409"/>
                  <a:pt x="8998857" y="45330"/>
                </a:cubicBezTo>
                <a:cubicBezTo>
                  <a:pt x="9007344" y="32600"/>
                  <a:pt x="9004885" y="14518"/>
                  <a:pt x="9013372" y="1788"/>
                </a:cubicBezTo>
                <a:cubicBezTo>
                  <a:pt x="9016056" y="-2237"/>
                  <a:pt x="9023048" y="1788"/>
                  <a:pt x="9027886" y="1788"/>
                </a:cubicBezTo>
              </a:path>
            </a:pathLst>
          </a:custGeom>
          <a:noFill/>
          <a:ln w="38100">
            <a:solidFill>
              <a:srgbClr val="A933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345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973337DA-6120-3255-46E7-B7B9E1BC9546}"/>
              </a:ext>
            </a:extLst>
          </p:cNvPr>
          <p:cNvGrpSpPr/>
          <p:nvPr/>
        </p:nvGrpSpPr>
        <p:grpSpPr>
          <a:xfrm>
            <a:off x="2201" y="0"/>
            <a:ext cx="12189799" cy="6858000"/>
            <a:chOff x="2201" y="0"/>
            <a:chExt cx="12189799" cy="6858000"/>
          </a:xfrm>
        </p:grpSpPr>
        <p:grpSp>
          <p:nvGrpSpPr>
            <p:cNvPr id="17" name="กลุ่ม 16">
              <a:extLst>
                <a:ext uri="{FF2B5EF4-FFF2-40B4-BE49-F238E27FC236}">
                  <a16:creationId xmlns:a16="http://schemas.microsoft.com/office/drawing/2014/main" id="{6D2F2015-FBBA-97CC-75BB-9535F180FF65}"/>
                </a:ext>
              </a:extLst>
            </p:cNvPr>
            <p:cNvGrpSpPr/>
            <p:nvPr/>
          </p:nvGrpSpPr>
          <p:grpSpPr>
            <a:xfrm>
              <a:off x="2201" y="0"/>
              <a:ext cx="12189799" cy="6858000"/>
              <a:chOff x="-4202964" y="-2347048"/>
              <a:chExt cx="12189799" cy="6858000"/>
            </a:xfrm>
          </p:grpSpPr>
          <p:pic>
            <p:nvPicPr>
              <p:cNvPr id="4" name="รูปภาพ 3">
                <a:extLst>
                  <a:ext uri="{FF2B5EF4-FFF2-40B4-BE49-F238E27FC236}">
                    <a16:creationId xmlns:a16="http://schemas.microsoft.com/office/drawing/2014/main" id="{8C7E636F-8180-4CAC-3702-3315055FA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202964" y="-2347048"/>
                <a:ext cx="12189799" cy="6858000"/>
              </a:xfrm>
              <a:prstGeom prst="rect">
                <a:avLst/>
              </a:prstGeom>
            </p:spPr>
          </p:pic>
          <p:pic>
            <p:nvPicPr>
              <p:cNvPr id="6" name="รูปภาพ 5">
                <a:extLst>
                  <a:ext uri="{FF2B5EF4-FFF2-40B4-BE49-F238E27FC236}">
                    <a16:creationId xmlns:a16="http://schemas.microsoft.com/office/drawing/2014/main" id="{21C8FCE0-D4F6-349D-9E90-B44981A62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385885"/>
                <a:ext cx="828675" cy="676275"/>
              </a:xfrm>
              <a:prstGeom prst="rect">
                <a:avLst/>
              </a:prstGeom>
            </p:spPr>
          </p:pic>
          <p:pic>
            <p:nvPicPr>
              <p:cNvPr id="8" name="รูปภาพ 7">
                <a:extLst>
                  <a:ext uri="{FF2B5EF4-FFF2-40B4-BE49-F238E27FC236}">
                    <a16:creationId xmlns:a16="http://schemas.microsoft.com/office/drawing/2014/main" id="{9F2D26C7-C36A-2FD5-4384-726C69F521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56783">
                <a:off x="5395912" y="-962026"/>
                <a:ext cx="876300" cy="685800"/>
              </a:xfrm>
              <a:prstGeom prst="rect">
                <a:avLst/>
              </a:prstGeom>
            </p:spPr>
          </p:pic>
          <p:pic>
            <p:nvPicPr>
              <p:cNvPr id="10" name="รูปภาพ 9">
                <a:extLst>
                  <a:ext uri="{FF2B5EF4-FFF2-40B4-BE49-F238E27FC236}">
                    <a16:creationId xmlns:a16="http://schemas.microsoft.com/office/drawing/2014/main" id="{42C6CA72-2563-C33F-2FE1-6E207FACB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071634">
                <a:off x="-1719262" y="1952958"/>
                <a:ext cx="942975" cy="676275"/>
              </a:xfrm>
              <a:prstGeom prst="rect">
                <a:avLst/>
              </a:prstGeom>
            </p:spPr>
          </p:pic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8534B804-4301-CA20-E10B-2F8EB487A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33690">
                <a:off x="4013687" y="-295275"/>
                <a:ext cx="819150" cy="590550"/>
              </a:xfrm>
              <a:prstGeom prst="rect">
                <a:avLst/>
              </a:prstGeom>
            </p:spPr>
          </p:pic>
          <p:sp>
            <p:nvSpPr>
              <p:cNvPr id="16" name="กล่องข้อความ 15">
                <a:extLst>
                  <a:ext uri="{FF2B5EF4-FFF2-40B4-BE49-F238E27FC236}">
                    <a16:creationId xmlns:a16="http://schemas.microsoft.com/office/drawing/2014/main" id="{C6D2D455-E094-6DFC-25B7-8A6B7273BD7B}"/>
                  </a:ext>
                </a:extLst>
              </p:cNvPr>
              <p:cNvSpPr txBox="1"/>
              <p:nvPr/>
            </p:nvSpPr>
            <p:spPr>
              <a:xfrm>
                <a:off x="-3283271" y="-1188675"/>
                <a:ext cx="328327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b="1" dirty="0">
                    <a:solidFill>
                      <a:srgbClr val="4F2A20"/>
                    </a:solidFill>
                    <a:latin typeface="PK Samut Songkhram" pitchFamily="2" charset="-34"/>
                    <a:cs typeface="PK Samut Songkhram" pitchFamily="2" charset="-34"/>
                  </a:rPr>
                  <a:t>เลือกหมวดที่ต้องการจะฝึก</a:t>
                </a:r>
              </a:p>
              <a:p>
                <a:r>
                  <a:rPr lang="th-TH" sz="2000" dirty="0">
                    <a:solidFill>
                      <a:srgbClr val="4F2A20"/>
                    </a:solidFill>
                    <a:latin typeface="PK Samut Songkhram" pitchFamily="2" charset="-34"/>
                    <a:cs typeface="PK Samut Songkhram" pitchFamily="2" charset="-34"/>
                  </a:rPr>
                  <a:t>    1) บัตรคำศัพท์เสริมความรู้</a:t>
                </a:r>
              </a:p>
              <a:p>
                <a:r>
                  <a:rPr lang="th-TH" sz="2000" dirty="0">
                    <a:solidFill>
                      <a:srgbClr val="4F2A20"/>
                    </a:solidFill>
                    <a:latin typeface="PK Samut Songkhram" pitchFamily="2" charset="-34"/>
                    <a:cs typeface="PK Samut Songkhram" pitchFamily="2" charset="-34"/>
                  </a:rPr>
                  <a:t>    2) เกมส์ทายภาพหรรษา</a:t>
                </a:r>
              </a:p>
              <a:p>
                <a:r>
                  <a:rPr lang="th-TH" sz="2000" dirty="0">
                    <a:solidFill>
                      <a:srgbClr val="4F2A20"/>
                    </a:solidFill>
                    <a:latin typeface="PK Samut Songkhram" pitchFamily="2" charset="-34"/>
                    <a:cs typeface="PK Samut Songkhram" pitchFamily="2" charset="-34"/>
                  </a:rPr>
                  <a:t>    3) เกมส์ทายคำศัพท์หรรษา</a:t>
                </a:r>
              </a:p>
              <a:p>
                <a:r>
                  <a:rPr lang="th-TH" sz="2000" dirty="0">
                    <a:solidFill>
                      <a:srgbClr val="4F2A20"/>
                    </a:solidFill>
                    <a:latin typeface="PK Samut Songkhram" pitchFamily="2" charset="-34"/>
                    <a:cs typeface="PK Samut Songkhram" pitchFamily="2" charset="-34"/>
                  </a:rPr>
                  <a:t>    4) เกมส์คณิตศาสตร์หรรษา</a:t>
                </a:r>
              </a:p>
            </p:txBody>
          </p:sp>
        </p:grpSp>
        <p:pic>
          <p:nvPicPr>
            <p:cNvPr id="19" name="รูปภาพ 18">
              <a:extLst>
                <a:ext uri="{FF2B5EF4-FFF2-40B4-BE49-F238E27FC236}">
                  <a16:creationId xmlns:a16="http://schemas.microsoft.com/office/drawing/2014/main" id="{66EB9B09-C841-BAD7-A7F1-3586692A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390" y="3357946"/>
              <a:ext cx="1716745" cy="2774537"/>
            </a:xfrm>
            <a:prstGeom prst="rect">
              <a:avLst/>
            </a:prstGeom>
          </p:spPr>
        </p:pic>
        <p:pic>
          <p:nvPicPr>
            <p:cNvPr id="21" name="รูปภาพ 20">
              <a:extLst>
                <a:ext uri="{FF2B5EF4-FFF2-40B4-BE49-F238E27FC236}">
                  <a16:creationId xmlns:a16="http://schemas.microsoft.com/office/drawing/2014/main" id="{01D55F9C-4E39-7FAC-EDEA-1054777E3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972" y="1643598"/>
              <a:ext cx="2802301" cy="2802301"/>
            </a:xfrm>
            <a:prstGeom prst="rect">
              <a:avLst/>
            </a:prstGeom>
          </p:spPr>
        </p:pic>
        <p:pic>
          <p:nvPicPr>
            <p:cNvPr id="23" name="รูปภาพ 22">
              <a:extLst>
                <a:ext uri="{FF2B5EF4-FFF2-40B4-BE49-F238E27FC236}">
                  <a16:creationId xmlns:a16="http://schemas.microsoft.com/office/drawing/2014/main" id="{3E3EFD16-49D5-36BD-961E-0262F47B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881" y="1652784"/>
              <a:ext cx="1546715" cy="924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626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10DC15D-F758-F97F-0EE7-0C6DDDE80EDB}"/>
              </a:ext>
            </a:extLst>
          </p:cNvPr>
          <p:cNvGrpSpPr/>
          <p:nvPr/>
        </p:nvGrpSpPr>
        <p:grpSpPr>
          <a:xfrm>
            <a:off x="816884" y="42226"/>
            <a:ext cx="11872686" cy="6815774"/>
            <a:chOff x="816884" y="42226"/>
            <a:chExt cx="11872686" cy="6815774"/>
          </a:xfrm>
        </p:grpSpPr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57479637-632A-FA7C-72EB-3AD6FF0E6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9"/>
            <a:stretch/>
          </p:blipFill>
          <p:spPr>
            <a:xfrm>
              <a:off x="816884" y="42226"/>
              <a:ext cx="11872686" cy="6773548"/>
            </a:xfrm>
            <a:prstGeom prst="rect">
              <a:avLst/>
            </a:prstGeom>
          </p:spPr>
        </p:pic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9F349CC4-9CE3-0C9D-4543-08D4988D0E30}"/>
                </a:ext>
              </a:extLst>
            </p:cNvPr>
            <p:cNvSpPr/>
            <p:nvPr/>
          </p:nvSpPr>
          <p:spPr>
            <a:xfrm>
              <a:off x="816884" y="42226"/>
              <a:ext cx="11872686" cy="6815774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4304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หัดคัด 1-10 กับเกมแสนสนุก -- SERAZU">
            <a:extLst>
              <a:ext uri="{FF2B5EF4-FFF2-40B4-BE49-F238E27FC236}">
                <a16:creationId xmlns:a16="http://schemas.microsoft.com/office/drawing/2014/main" id="{7765003D-8629-EF4D-0C3A-33922F667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19563" y="-4428964"/>
            <a:ext cx="5657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หัดอ่านภาษาอังกฤษA-Z สำหรับชั้นปฐมวัย (อนุบาล-เด็กเล็ก) -- SERAZU">
            <a:extLst>
              <a:ext uri="{FF2B5EF4-FFF2-40B4-BE49-F238E27FC236}">
                <a16:creationId xmlns:a16="http://schemas.microsoft.com/office/drawing/2014/main" id="{977FA83D-893A-014F-3C47-E880CF8C0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20" y="-6862602"/>
            <a:ext cx="344805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39F9F50-F474-2E29-2051-68F129E35B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2" t="9947" r="6825" b="49630"/>
          <a:stretch/>
        </p:blipFill>
        <p:spPr>
          <a:xfrm>
            <a:off x="25576978" y="740576"/>
            <a:ext cx="2398469" cy="2462945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C601803D-4B73-E536-833E-1FA7FCC44F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8" t="50476" r="4195" b="9101"/>
          <a:stretch/>
        </p:blipFill>
        <p:spPr>
          <a:xfrm>
            <a:off x="22848442" y="4268083"/>
            <a:ext cx="2822877" cy="2304144"/>
          </a:xfrm>
          <a:prstGeom prst="rect">
            <a:avLst/>
          </a:prstGeom>
        </p:spPr>
      </p:pic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066D54E1-9489-FDF1-432E-C2D3FA75A90A}"/>
              </a:ext>
            </a:extLst>
          </p:cNvPr>
          <p:cNvGrpSpPr/>
          <p:nvPr/>
        </p:nvGrpSpPr>
        <p:grpSpPr>
          <a:xfrm>
            <a:off x="0" y="27215"/>
            <a:ext cx="3448800" cy="4867200"/>
            <a:chOff x="464457" y="27215"/>
            <a:chExt cx="3448800" cy="4867200"/>
          </a:xfrm>
        </p:grpSpPr>
        <p:sp>
          <p:nvSpPr>
            <p:cNvPr id="2" name="สี่เหลี่ยมผืนผ้า: มุมมน 1">
              <a:extLst>
                <a:ext uri="{FF2B5EF4-FFF2-40B4-BE49-F238E27FC236}">
                  <a16:creationId xmlns:a16="http://schemas.microsoft.com/office/drawing/2014/main" id="{2ADAC84B-E61B-7884-92E4-B1BE562656B7}"/>
                </a:ext>
              </a:extLst>
            </p:cNvPr>
            <p:cNvSpPr/>
            <p:nvPr/>
          </p:nvSpPr>
          <p:spPr>
            <a:xfrm>
              <a:off x="464457" y="27215"/>
              <a:ext cx="3448800" cy="4867200"/>
            </a:xfrm>
            <a:prstGeom prst="roundRect">
              <a:avLst/>
            </a:prstGeom>
            <a:solidFill>
              <a:srgbClr val="74C042"/>
            </a:solidFill>
            <a:ln w="57150">
              <a:solidFill>
                <a:schemeClr val="bg1"/>
              </a:solidFill>
              <a:prstDash val="dash"/>
            </a:ln>
            <a:effectLst>
              <a:reflection blurRad="139700" stA="45000" endPos="21000" dist="381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8E151F53-A861-0D86-1DD8-19BA7C103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53" t="4233" r="63968" b="48783"/>
            <a:stretch/>
          </p:blipFill>
          <p:spPr>
            <a:xfrm flipH="1">
              <a:off x="861417" y="1620838"/>
              <a:ext cx="2609993" cy="3183618"/>
            </a:xfrm>
            <a:prstGeom prst="rect">
              <a:avLst/>
            </a:prstGeom>
            <a:effectLst>
              <a:outerShdw blurRad="165100" dist="38100" dir="2700000" sx="105000" sy="105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862AC1D0-60FA-5294-FEEC-7250B778A2A1}"/>
                </a:ext>
              </a:extLst>
            </p:cNvPr>
            <p:cNvSpPr txBox="1"/>
            <p:nvPr/>
          </p:nvSpPr>
          <p:spPr>
            <a:xfrm>
              <a:off x="464457" y="598440"/>
              <a:ext cx="344879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1-10</a:t>
              </a:r>
              <a:endParaRPr lang="th-TH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K Samut Songkhram" pitchFamily="2" charset="-34"/>
                <a:cs typeface="PK Samut Songkhram" pitchFamily="2" charset="-34"/>
              </a:endParaRPr>
            </a:p>
          </p:txBody>
        </p:sp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CCD67FEE-3684-2365-0733-282892C18EB5}"/>
                </a:ext>
              </a:extLst>
            </p:cNvPr>
            <p:cNvSpPr txBox="1"/>
            <p:nvPr/>
          </p:nvSpPr>
          <p:spPr>
            <a:xfrm>
              <a:off x="493163" y="244497"/>
              <a:ext cx="33913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บัตรคำ</a:t>
              </a:r>
            </a:p>
          </p:txBody>
        </p: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43DCDF74-22E6-3D85-5D54-2AC3D1379A38}"/>
              </a:ext>
            </a:extLst>
          </p:cNvPr>
          <p:cNvGrpSpPr/>
          <p:nvPr/>
        </p:nvGrpSpPr>
        <p:grpSpPr>
          <a:xfrm>
            <a:off x="4371599" y="27215"/>
            <a:ext cx="3448801" cy="4867200"/>
            <a:chOff x="4371599" y="27215"/>
            <a:chExt cx="3448801" cy="4867200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E9B8D409-9E10-E6CD-9F3E-F652EB913557}"/>
                </a:ext>
              </a:extLst>
            </p:cNvPr>
            <p:cNvSpPr/>
            <p:nvPr/>
          </p:nvSpPr>
          <p:spPr>
            <a:xfrm>
              <a:off x="4371600" y="27215"/>
              <a:ext cx="3448800" cy="4867200"/>
            </a:xfrm>
            <a:prstGeom prst="roundRect">
              <a:avLst/>
            </a:prstGeom>
            <a:solidFill>
              <a:srgbClr val="E76221"/>
            </a:solidFill>
            <a:ln w="57150">
              <a:solidFill>
                <a:schemeClr val="bg1"/>
              </a:solidFill>
              <a:prstDash val="dash"/>
            </a:ln>
            <a:effectLst>
              <a:reflection blurRad="139700" stA="45000" endPos="21000" dist="381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DA7B57B1-E58C-58E7-741C-08233E52F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52" t="50582" r="67919" b="8995"/>
            <a:stretch/>
          </p:blipFill>
          <p:spPr>
            <a:xfrm flipH="1">
              <a:off x="4794931" y="1879193"/>
              <a:ext cx="2431120" cy="3015222"/>
            </a:xfrm>
            <a:prstGeom prst="rect">
              <a:avLst/>
            </a:prstGeom>
            <a:effectLst>
              <a:outerShdw blurRad="165100" dist="38100" dir="8100000" sx="105000" sy="105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4D26A3F1-DC1E-A04D-08C6-B4AAF2613951}"/>
                </a:ext>
              </a:extLst>
            </p:cNvPr>
            <p:cNvSpPr txBox="1"/>
            <p:nvPr/>
          </p:nvSpPr>
          <p:spPr>
            <a:xfrm>
              <a:off x="4371599" y="598440"/>
              <a:ext cx="344880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A-Z</a:t>
              </a:r>
              <a:endParaRPr lang="th-TH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K Samut Songkhram" pitchFamily="2" charset="-34"/>
                <a:cs typeface="PK Samut Songkhram" pitchFamily="2" charset="-34"/>
              </a:endParaRPr>
            </a:p>
          </p:txBody>
        </p:sp>
        <p:sp>
          <p:nvSpPr>
            <p:cNvPr id="16" name="กล่องข้อความ 15">
              <a:extLst>
                <a:ext uri="{FF2B5EF4-FFF2-40B4-BE49-F238E27FC236}">
                  <a16:creationId xmlns:a16="http://schemas.microsoft.com/office/drawing/2014/main" id="{6D64A28C-0AD2-683A-8D56-CDF6D1114EFE}"/>
                </a:ext>
              </a:extLst>
            </p:cNvPr>
            <p:cNvSpPr txBox="1"/>
            <p:nvPr/>
          </p:nvSpPr>
          <p:spPr>
            <a:xfrm>
              <a:off x="4380511" y="244497"/>
              <a:ext cx="33913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บัตรคำ</a:t>
              </a:r>
            </a:p>
          </p:txBody>
        </p:sp>
      </p:grp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1E142B26-029A-0993-3CD6-5546A684DFBC}"/>
              </a:ext>
            </a:extLst>
          </p:cNvPr>
          <p:cNvGrpSpPr/>
          <p:nvPr/>
        </p:nvGrpSpPr>
        <p:grpSpPr>
          <a:xfrm>
            <a:off x="15816811" y="-6519427"/>
            <a:ext cx="12984174" cy="6125958"/>
            <a:chOff x="9720811" y="3691373"/>
            <a:chExt cx="12984174" cy="6125958"/>
          </a:xfrm>
        </p:grpSpPr>
        <p:pic>
          <p:nvPicPr>
            <p:cNvPr id="24" name="รูปภาพ 23">
              <a:extLst>
                <a:ext uri="{FF2B5EF4-FFF2-40B4-BE49-F238E27FC236}">
                  <a16:creationId xmlns:a16="http://schemas.microsoft.com/office/drawing/2014/main" id="{EEB7E0C7-4177-6008-14E5-2934138B1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811" y="3691373"/>
              <a:ext cx="12984174" cy="6125958"/>
            </a:xfrm>
            <a:prstGeom prst="rect">
              <a:avLst/>
            </a:prstGeom>
          </p:spPr>
        </p:pic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792F1BD4-FA65-C554-D421-767DD4C12BC4}"/>
                </a:ext>
              </a:extLst>
            </p:cNvPr>
            <p:cNvSpPr txBox="1"/>
            <p:nvPr/>
          </p:nvSpPr>
          <p:spPr>
            <a:xfrm>
              <a:off x="11849094" y="5951637"/>
              <a:ext cx="86233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หมวดบัตรคำศัพท์</a:t>
              </a:r>
            </a:p>
          </p:txBody>
        </p:sp>
      </p:grpSp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AB890F6A-D630-841D-2553-F5211B1EF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32450" y="2238278"/>
            <a:ext cx="9861282" cy="4648229"/>
          </a:xfrm>
          <a:prstGeom prst="rect">
            <a:avLst/>
          </a:prstGeom>
        </p:spPr>
      </p:pic>
      <p:pic>
        <p:nvPicPr>
          <p:cNvPr id="1035" name="รูปภาพ 1034">
            <a:extLst>
              <a:ext uri="{FF2B5EF4-FFF2-40B4-BE49-F238E27FC236}">
                <a16:creationId xmlns:a16="http://schemas.microsoft.com/office/drawing/2014/main" id="{22178CA0-B9BF-5D02-B9D0-1A21ED6B9F6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1139"/>
          <a:stretch/>
        </p:blipFill>
        <p:spPr>
          <a:xfrm>
            <a:off x="-5997321" y="7799297"/>
            <a:ext cx="4071216" cy="6221504"/>
          </a:xfrm>
          <a:prstGeom prst="rect">
            <a:avLst/>
          </a:prstGeom>
        </p:spPr>
      </p:pic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63928C1F-A220-CBA7-E052-EEE44832942C}"/>
              </a:ext>
            </a:extLst>
          </p:cNvPr>
          <p:cNvGrpSpPr/>
          <p:nvPr/>
        </p:nvGrpSpPr>
        <p:grpSpPr>
          <a:xfrm>
            <a:off x="8400294" y="27215"/>
            <a:ext cx="3448800" cy="4867200"/>
            <a:chOff x="8400294" y="27215"/>
            <a:chExt cx="3448800" cy="4867200"/>
          </a:xfrm>
        </p:grpSpPr>
        <p:sp>
          <p:nvSpPr>
            <p:cNvPr id="4" name="สี่เหลี่ยมผืนผ้า: มุมมน 3">
              <a:extLst>
                <a:ext uri="{FF2B5EF4-FFF2-40B4-BE49-F238E27FC236}">
                  <a16:creationId xmlns:a16="http://schemas.microsoft.com/office/drawing/2014/main" id="{4F3B421D-6F97-9AA3-C959-1A4DD49515D1}"/>
                </a:ext>
              </a:extLst>
            </p:cNvPr>
            <p:cNvSpPr/>
            <p:nvPr/>
          </p:nvSpPr>
          <p:spPr>
            <a:xfrm>
              <a:off x="8400294" y="27215"/>
              <a:ext cx="3448800" cy="4867200"/>
            </a:xfrm>
            <a:prstGeom prst="roundRect">
              <a:avLst/>
            </a:prstGeom>
            <a:solidFill>
              <a:srgbClr val="7030A0"/>
            </a:solidFill>
            <a:ln w="57150">
              <a:solidFill>
                <a:schemeClr val="bg1"/>
              </a:solidFill>
              <a:prstDash val="dash"/>
            </a:ln>
            <a:effectLst>
              <a:reflection blurRad="139700" stA="45000" endPos="21000" dist="381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260BBC95-9040-6D82-6B94-61E699A6D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72" t="12275" r="39418" b="53016"/>
            <a:stretch/>
          </p:blipFill>
          <p:spPr>
            <a:xfrm>
              <a:off x="8728283" y="1918781"/>
              <a:ext cx="2792822" cy="2936046"/>
            </a:xfrm>
            <a:prstGeom prst="rect">
              <a:avLst/>
            </a:prstGeom>
            <a:effectLst>
              <a:outerShdw blurRad="165100" dist="38100" dir="2700000" sx="105000" sy="105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กล่องข้อความ 13">
              <a:extLst>
                <a:ext uri="{FF2B5EF4-FFF2-40B4-BE49-F238E27FC236}">
                  <a16:creationId xmlns:a16="http://schemas.microsoft.com/office/drawing/2014/main" id="{910AA6A7-B33D-5AD3-B6FD-E3CC16114925}"/>
                </a:ext>
              </a:extLst>
            </p:cNvPr>
            <p:cNvSpPr txBox="1"/>
            <p:nvPr/>
          </p:nvSpPr>
          <p:spPr>
            <a:xfrm>
              <a:off x="8400294" y="598440"/>
              <a:ext cx="33913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ก-ฮ</a:t>
              </a:r>
            </a:p>
          </p:txBody>
        </p:sp>
        <p:sp>
          <p:nvSpPr>
            <p:cNvPr id="17" name="กล่องข้อความ 16">
              <a:extLst>
                <a:ext uri="{FF2B5EF4-FFF2-40B4-BE49-F238E27FC236}">
                  <a16:creationId xmlns:a16="http://schemas.microsoft.com/office/drawing/2014/main" id="{2C155BA4-D53C-44D8-221E-81674D269CC1}"/>
                </a:ext>
              </a:extLst>
            </p:cNvPr>
            <p:cNvSpPr txBox="1"/>
            <p:nvPr/>
          </p:nvSpPr>
          <p:spPr>
            <a:xfrm>
              <a:off x="8400294" y="244497"/>
              <a:ext cx="33913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บัตรคำ</a:t>
              </a:r>
            </a:p>
          </p:txBody>
        </p:sp>
      </p:grp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60A76546-FDD9-0A2E-736A-4FE2FBF1A56D}"/>
              </a:ext>
            </a:extLst>
          </p:cNvPr>
          <p:cNvGrpSpPr/>
          <p:nvPr/>
        </p:nvGrpSpPr>
        <p:grpSpPr>
          <a:xfrm>
            <a:off x="14776599" y="-195322"/>
            <a:ext cx="3448800" cy="4867200"/>
            <a:chOff x="14776599" y="-195322"/>
            <a:chExt cx="3448800" cy="4867200"/>
          </a:xfrm>
        </p:grpSpPr>
        <p:grpSp>
          <p:nvGrpSpPr>
            <p:cNvPr id="5" name="กลุ่ม 4">
              <a:extLst>
                <a:ext uri="{FF2B5EF4-FFF2-40B4-BE49-F238E27FC236}">
                  <a16:creationId xmlns:a16="http://schemas.microsoft.com/office/drawing/2014/main" id="{1D97AA3A-2BD3-F9F7-97E5-7B643190C4C9}"/>
                </a:ext>
              </a:extLst>
            </p:cNvPr>
            <p:cNvGrpSpPr/>
            <p:nvPr/>
          </p:nvGrpSpPr>
          <p:grpSpPr>
            <a:xfrm>
              <a:off x="14776599" y="-195322"/>
              <a:ext cx="3448800" cy="4867200"/>
              <a:chOff x="8400294" y="27215"/>
              <a:chExt cx="3448800" cy="4867200"/>
            </a:xfrm>
          </p:grpSpPr>
          <p:sp>
            <p:nvSpPr>
              <p:cNvPr id="21" name="สี่เหลี่ยมผืนผ้า: มุมมน 20">
                <a:extLst>
                  <a:ext uri="{FF2B5EF4-FFF2-40B4-BE49-F238E27FC236}">
                    <a16:creationId xmlns:a16="http://schemas.microsoft.com/office/drawing/2014/main" id="{1D4D12C1-E656-8560-8903-5AB68111ACD9}"/>
                  </a:ext>
                </a:extLst>
              </p:cNvPr>
              <p:cNvSpPr/>
              <p:nvPr/>
            </p:nvSpPr>
            <p:spPr>
              <a:xfrm>
                <a:off x="8400294" y="27215"/>
                <a:ext cx="3448800" cy="4867200"/>
              </a:xfrm>
              <a:prstGeom prst="roundRect">
                <a:avLst/>
              </a:prstGeom>
              <a:solidFill>
                <a:srgbClr val="33CCCC"/>
              </a:solidFill>
              <a:ln w="57150">
                <a:solidFill>
                  <a:schemeClr val="bg1"/>
                </a:solidFill>
                <a:prstDash val="dash"/>
              </a:ln>
              <a:effectLst>
                <a:reflection blurRad="139700" stA="45000" endPos="21000" dist="381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3" name="กล่องข้อความ 22">
                <a:extLst>
                  <a:ext uri="{FF2B5EF4-FFF2-40B4-BE49-F238E27FC236}">
                    <a16:creationId xmlns:a16="http://schemas.microsoft.com/office/drawing/2014/main" id="{0B63AB26-9EEA-F617-48B9-F9950FD6463B}"/>
                  </a:ext>
                </a:extLst>
              </p:cNvPr>
              <p:cNvSpPr txBox="1"/>
              <p:nvPr/>
            </p:nvSpPr>
            <p:spPr>
              <a:xfrm>
                <a:off x="8400294" y="807990"/>
                <a:ext cx="339138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K Samut Songkhram" pitchFamily="2" charset="-34"/>
                    <a:cs typeface="PK Samut Songkhram" pitchFamily="2" charset="-34"/>
                  </a:rPr>
                  <a:t>สระ </a:t>
                </a:r>
                <a:r>
                  <a:rPr lang="en-US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K Samut Songkhram" pitchFamily="2" charset="-34"/>
                    <a:cs typeface="PK Samut Songkhram" pitchFamily="2" charset="-34"/>
                  </a:rPr>
                  <a:t>&amp; </a:t>
                </a:r>
                <a:r>
                  <a:rPr lang="th-TH" sz="4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K Samut Songkhram" pitchFamily="2" charset="-34"/>
                    <a:cs typeface="PK Samut Songkhram" pitchFamily="2" charset="-34"/>
                  </a:rPr>
                  <a:t>วรรณยุกต์</a:t>
                </a:r>
              </a:p>
            </p:txBody>
          </p:sp>
          <p:sp>
            <p:nvSpPr>
              <p:cNvPr id="25" name="กล่องข้อความ 24">
                <a:extLst>
                  <a:ext uri="{FF2B5EF4-FFF2-40B4-BE49-F238E27FC236}">
                    <a16:creationId xmlns:a16="http://schemas.microsoft.com/office/drawing/2014/main" id="{AAF19BBD-596C-AA7C-F032-802442A833A1}"/>
                  </a:ext>
                </a:extLst>
              </p:cNvPr>
              <p:cNvSpPr txBox="1"/>
              <p:nvPr/>
            </p:nvSpPr>
            <p:spPr>
              <a:xfrm>
                <a:off x="8400294" y="244497"/>
                <a:ext cx="3391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K Samut Songkhram" pitchFamily="2" charset="-34"/>
                    <a:cs typeface="PK Samut Songkhram" pitchFamily="2" charset="-34"/>
                  </a:rPr>
                  <a:t>บัตรคำ</a:t>
                </a:r>
              </a:p>
            </p:txBody>
          </p:sp>
        </p:grpSp>
        <p:pic>
          <p:nvPicPr>
            <p:cNvPr id="28" name="รูปภาพ 27">
              <a:extLst>
                <a:ext uri="{FF2B5EF4-FFF2-40B4-BE49-F238E27FC236}">
                  <a16:creationId xmlns:a16="http://schemas.microsoft.com/office/drawing/2014/main" id="{9140B04A-A54F-CB8C-D2D5-9F4F951BA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44" t="49101" r="38764" b="10476"/>
            <a:stretch/>
          </p:blipFill>
          <p:spPr>
            <a:xfrm>
              <a:off x="15114883" y="1532040"/>
              <a:ext cx="2714507" cy="2962692"/>
            </a:xfrm>
            <a:prstGeom prst="rect">
              <a:avLst/>
            </a:prstGeom>
            <a:effectLst>
              <a:outerShdw blurRad="165100" dist="38100" dir="2700000" sx="105000" sy="105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27" name="รูปภาพ 1026">
            <a:extLst>
              <a:ext uri="{FF2B5EF4-FFF2-40B4-BE49-F238E27FC236}">
                <a16:creationId xmlns:a16="http://schemas.microsoft.com/office/drawing/2014/main" id="{375A0DBC-5F9E-28AF-61E3-636C1E749D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18"/>
          <a:stretch/>
        </p:blipFill>
        <p:spPr>
          <a:xfrm>
            <a:off x="10095986" y="7799296"/>
            <a:ext cx="4202518" cy="6221505"/>
          </a:xfrm>
          <a:prstGeom prst="rect">
            <a:avLst/>
          </a:prstGeom>
        </p:spPr>
      </p:pic>
      <p:pic>
        <p:nvPicPr>
          <p:cNvPr id="1030" name="รูปภาพ 1029">
            <a:extLst>
              <a:ext uri="{FF2B5EF4-FFF2-40B4-BE49-F238E27FC236}">
                <a16:creationId xmlns:a16="http://schemas.microsoft.com/office/drawing/2014/main" id="{0536E9D5-4F1A-FBD9-E991-E662C94915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18"/>
          <a:stretch/>
        </p:blipFill>
        <p:spPr>
          <a:xfrm>
            <a:off x="2035607" y="7799296"/>
            <a:ext cx="3979531" cy="6221505"/>
          </a:xfrm>
          <a:prstGeom prst="rect">
            <a:avLst/>
          </a:prstGeom>
        </p:spPr>
      </p:pic>
      <p:pic>
        <p:nvPicPr>
          <p:cNvPr id="1034" name="รูปภาพ 1033">
            <a:extLst>
              <a:ext uri="{FF2B5EF4-FFF2-40B4-BE49-F238E27FC236}">
                <a16:creationId xmlns:a16="http://schemas.microsoft.com/office/drawing/2014/main" id="{CFA37009-98C4-F24D-C043-DC91DD9E2D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18"/>
          <a:stretch/>
        </p:blipFill>
        <p:spPr>
          <a:xfrm>
            <a:off x="6095999" y="7799296"/>
            <a:ext cx="3979531" cy="6221505"/>
          </a:xfrm>
          <a:prstGeom prst="rect">
            <a:avLst/>
          </a:prstGeom>
        </p:spPr>
      </p:pic>
      <p:pic>
        <p:nvPicPr>
          <p:cNvPr id="1037" name="รูปภาพ 1036">
            <a:extLst>
              <a:ext uri="{FF2B5EF4-FFF2-40B4-BE49-F238E27FC236}">
                <a16:creationId xmlns:a16="http://schemas.microsoft.com/office/drawing/2014/main" id="{E043DC71-3B89-50D8-84A9-F6371F76343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11"/>
          <a:stretch/>
        </p:blipFill>
        <p:spPr>
          <a:xfrm>
            <a:off x="-2035608" y="7799296"/>
            <a:ext cx="4071215" cy="62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30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780B4906-0860-684E-A959-1DC31DC28D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7"/>
          <a:stretch/>
        </p:blipFill>
        <p:spPr>
          <a:xfrm>
            <a:off x="3314699" y="1574074"/>
            <a:ext cx="6318721" cy="3709851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677F0457-7C1E-3FB4-79C4-88D99C79E187}"/>
              </a:ext>
            </a:extLst>
          </p:cNvPr>
          <p:cNvGrpSpPr/>
          <p:nvPr/>
        </p:nvGrpSpPr>
        <p:grpSpPr>
          <a:xfrm>
            <a:off x="-591165" y="-1933058"/>
            <a:ext cx="7744892" cy="1552058"/>
            <a:chOff x="-591165" y="-1933058"/>
            <a:chExt cx="7744892" cy="1552058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BBEFCF08-DE20-5330-D0B3-CE7C25564C18}"/>
                </a:ext>
              </a:extLst>
            </p:cNvPr>
            <p:cNvSpPr/>
            <p:nvPr/>
          </p:nvSpPr>
          <p:spPr>
            <a:xfrm>
              <a:off x="-524330" y="-1819276"/>
              <a:ext cx="7678057" cy="1438276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4" name="สี่เหลี่ยมผืนผ้า: มุมมน 3">
              <a:extLst>
                <a:ext uri="{FF2B5EF4-FFF2-40B4-BE49-F238E27FC236}">
                  <a16:creationId xmlns:a16="http://schemas.microsoft.com/office/drawing/2014/main" id="{DCDB224E-544B-A30B-1C5F-A204B7D1902A}"/>
                </a:ext>
              </a:extLst>
            </p:cNvPr>
            <p:cNvSpPr/>
            <p:nvPr/>
          </p:nvSpPr>
          <p:spPr>
            <a:xfrm>
              <a:off x="-524330" y="-1933058"/>
              <a:ext cx="7678057" cy="1438276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กล่องข้อความ 4">
              <a:extLst>
                <a:ext uri="{FF2B5EF4-FFF2-40B4-BE49-F238E27FC236}">
                  <a16:creationId xmlns:a16="http://schemas.microsoft.com/office/drawing/2014/main" id="{99F19442-FCE0-CD85-6983-03548EC0F80A}"/>
                </a:ext>
              </a:extLst>
            </p:cNvPr>
            <p:cNvSpPr txBox="1"/>
            <p:nvPr/>
          </p:nvSpPr>
          <p:spPr>
            <a:xfrm>
              <a:off x="-591165" y="-1654013"/>
              <a:ext cx="767805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60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จงหาผลลัพธ์ที่ถูกต้อง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56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6A6B7D4F-FC8F-53A2-F4A0-74C3BA92A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3203" r="4705" b="3203"/>
          <a:stretch>
            <a:fillRect/>
          </a:stretch>
        </p:blipFill>
        <p:spPr>
          <a:xfrm>
            <a:off x="3219746" y="3641950"/>
            <a:ext cx="2257796" cy="3369353"/>
          </a:xfrm>
          <a:custGeom>
            <a:avLst/>
            <a:gdLst>
              <a:gd name="connsiteX0" fmla="*/ 376307 w 2257796"/>
              <a:gd name="connsiteY0" fmla="*/ 0 h 3369353"/>
              <a:gd name="connsiteX1" fmla="*/ 1881489 w 2257796"/>
              <a:gd name="connsiteY1" fmla="*/ 0 h 3369353"/>
              <a:gd name="connsiteX2" fmla="*/ 2257796 w 2257796"/>
              <a:gd name="connsiteY2" fmla="*/ 376307 h 3369353"/>
              <a:gd name="connsiteX3" fmla="*/ 2257796 w 2257796"/>
              <a:gd name="connsiteY3" fmla="*/ 2993046 h 3369353"/>
              <a:gd name="connsiteX4" fmla="*/ 1881489 w 2257796"/>
              <a:gd name="connsiteY4" fmla="*/ 3369353 h 3369353"/>
              <a:gd name="connsiteX5" fmla="*/ 376307 w 2257796"/>
              <a:gd name="connsiteY5" fmla="*/ 3369353 h 3369353"/>
              <a:gd name="connsiteX6" fmla="*/ 0 w 2257796"/>
              <a:gd name="connsiteY6" fmla="*/ 2993046 h 3369353"/>
              <a:gd name="connsiteX7" fmla="*/ 0 w 2257796"/>
              <a:gd name="connsiteY7" fmla="*/ 376307 h 3369353"/>
              <a:gd name="connsiteX8" fmla="*/ 376307 w 2257796"/>
              <a:gd name="connsiteY8" fmla="*/ 0 h 33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7796" h="3369353">
                <a:moveTo>
                  <a:pt x="376307" y="0"/>
                </a:moveTo>
                <a:lnTo>
                  <a:pt x="1881489" y="0"/>
                </a:lnTo>
                <a:cubicBezTo>
                  <a:pt x="2089318" y="0"/>
                  <a:pt x="2257796" y="168478"/>
                  <a:pt x="2257796" y="376307"/>
                </a:cubicBezTo>
                <a:lnTo>
                  <a:pt x="2257796" y="2993046"/>
                </a:lnTo>
                <a:cubicBezTo>
                  <a:pt x="2257796" y="3200875"/>
                  <a:pt x="2089318" y="3369353"/>
                  <a:pt x="1881489" y="3369353"/>
                </a:cubicBezTo>
                <a:lnTo>
                  <a:pt x="376307" y="3369353"/>
                </a:lnTo>
                <a:cubicBezTo>
                  <a:pt x="168478" y="3369353"/>
                  <a:pt x="0" y="3200875"/>
                  <a:pt x="0" y="2993046"/>
                </a:cubicBezTo>
                <a:lnTo>
                  <a:pt x="0" y="376307"/>
                </a:lnTo>
                <a:cubicBezTo>
                  <a:pt x="0" y="168478"/>
                  <a:pt x="168478" y="0"/>
                  <a:pt x="376307" y="0"/>
                </a:cubicBezTo>
                <a:close/>
              </a:path>
            </a:pathLst>
          </a:custGeom>
          <a:effectLst>
            <a:outerShdw blurRad="190500" dist="38100" dir="2700000" sx="108000" sy="108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2C1BAAC4-8AE2-1562-5DCB-9F354912C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3203" r="4705" b="3203"/>
          <a:stretch>
            <a:fillRect/>
          </a:stretch>
        </p:blipFill>
        <p:spPr>
          <a:xfrm>
            <a:off x="6934519" y="3292771"/>
            <a:ext cx="2257796" cy="3369353"/>
          </a:xfrm>
          <a:custGeom>
            <a:avLst/>
            <a:gdLst>
              <a:gd name="connsiteX0" fmla="*/ 376307 w 2257796"/>
              <a:gd name="connsiteY0" fmla="*/ 0 h 3369353"/>
              <a:gd name="connsiteX1" fmla="*/ 1881489 w 2257796"/>
              <a:gd name="connsiteY1" fmla="*/ 0 h 3369353"/>
              <a:gd name="connsiteX2" fmla="*/ 2257796 w 2257796"/>
              <a:gd name="connsiteY2" fmla="*/ 376307 h 3369353"/>
              <a:gd name="connsiteX3" fmla="*/ 2257796 w 2257796"/>
              <a:gd name="connsiteY3" fmla="*/ 2993046 h 3369353"/>
              <a:gd name="connsiteX4" fmla="*/ 1881489 w 2257796"/>
              <a:gd name="connsiteY4" fmla="*/ 3369353 h 3369353"/>
              <a:gd name="connsiteX5" fmla="*/ 376307 w 2257796"/>
              <a:gd name="connsiteY5" fmla="*/ 3369353 h 3369353"/>
              <a:gd name="connsiteX6" fmla="*/ 0 w 2257796"/>
              <a:gd name="connsiteY6" fmla="*/ 2993046 h 3369353"/>
              <a:gd name="connsiteX7" fmla="*/ 0 w 2257796"/>
              <a:gd name="connsiteY7" fmla="*/ 376307 h 3369353"/>
              <a:gd name="connsiteX8" fmla="*/ 376307 w 2257796"/>
              <a:gd name="connsiteY8" fmla="*/ 0 h 33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7796" h="3369353">
                <a:moveTo>
                  <a:pt x="376307" y="0"/>
                </a:moveTo>
                <a:lnTo>
                  <a:pt x="1881489" y="0"/>
                </a:lnTo>
                <a:cubicBezTo>
                  <a:pt x="2089318" y="0"/>
                  <a:pt x="2257796" y="168478"/>
                  <a:pt x="2257796" y="376307"/>
                </a:cubicBezTo>
                <a:lnTo>
                  <a:pt x="2257796" y="2993046"/>
                </a:lnTo>
                <a:cubicBezTo>
                  <a:pt x="2257796" y="3200875"/>
                  <a:pt x="2089318" y="3369353"/>
                  <a:pt x="1881489" y="3369353"/>
                </a:cubicBezTo>
                <a:lnTo>
                  <a:pt x="376307" y="3369353"/>
                </a:lnTo>
                <a:cubicBezTo>
                  <a:pt x="168478" y="3369353"/>
                  <a:pt x="0" y="3200875"/>
                  <a:pt x="0" y="2993046"/>
                </a:cubicBezTo>
                <a:lnTo>
                  <a:pt x="0" y="376307"/>
                </a:lnTo>
                <a:cubicBezTo>
                  <a:pt x="0" y="168478"/>
                  <a:pt x="168478" y="0"/>
                  <a:pt x="376307" y="0"/>
                </a:cubicBezTo>
                <a:close/>
              </a:path>
            </a:pathLst>
          </a:custGeom>
          <a:effectLst>
            <a:outerShdw blurRad="190500" dist="38100" dir="2700000" sx="108000" sy="108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539124FA-FEF0-2E86-CECC-6EDDB3754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3203" r="4705" b="3203"/>
          <a:stretch>
            <a:fillRect/>
          </a:stretch>
        </p:blipFill>
        <p:spPr>
          <a:xfrm>
            <a:off x="-2801435" y="-774169"/>
            <a:ext cx="2257796" cy="3369353"/>
          </a:xfrm>
          <a:custGeom>
            <a:avLst/>
            <a:gdLst>
              <a:gd name="connsiteX0" fmla="*/ 376307 w 2257796"/>
              <a:gd name="connsiteY0" fmla="*/ 0 h 3369353"/>
              <a:gd name="connsiteX1" fmla="*/ 1881489 w 2257796"/>
              <a:gd name="connsiteY1" fmla="*/ 0 h 3369353"/>
              <a:gd name="connsiteX2" fmla="*/ 2257796 w 2257796"/>
              <a:gd name="connsiteY2" fmla="*/ 376307 h 3369353"/>
              <a:gd name="connsiteX3" fmla="*/ 2257796 w 2257796"/>
              <a:gd name="connsiteY3" fmla="*/ 2993046 h 3369353"/>
              <a:gd name="connsiteX4" fmla="*/ 1881489 w 2257796"/>
              <a:gd name="connsiteY4" fmla="*/ 3369353 h 3369353"/>
              <a:gd name="connsiteX5" fmla="*/ 376307 w 2257796"/>
              <a:gd name="connsiteY5" fmla="*/ 3369353 h 3369353"/>
              <a:gd name="connsiteX6" fmla="*/ 0 w 2257796"/>
              <a:gd name="connsiteY6" fmla="*/ 2993046 h 3369353"/>
              <a:gd name="connsiteX7" fmla="*/ 0 w 2257796"/>
              <a:gd name="connsiteY7" fmla="*/ 376307 h 3369353"/>
              <a:gd name="connsiteX8" fmla="*/ 376307 w 2257796"/>
              <a:gd name="connsiteY8" fmla="*/ 0 h 33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7796" h="3369353">
                <a:moveTo>
                  <a:pt x="376307" y="0"/>
                </a:moveTo>
                <a:lnTo>
                  <a:pt x="1881489" y="0"/>
                </a:lnTo>
                <a:cubicBezTo>
                  <a:pt x="2089318" y="0"/>
                  <a:pt x="2257796" y="168478"/>
                  <a:pt x="2257796" y="376307"/>
                </a:cubicBezTo>
                <a:lnTo>
                  <a:pt x="2257796" y="2993046"/>
                </a:lnTo>
                <a:cubicBezTo>
                  <a:pt x="2257796" y="3200875"/>
                  <a:pt x="2089318" y="3369353"/>
                  <a:pt x="1881489" y="3369353"/>
                </a:cubicBezTo>
                <a:lnTo>
                  <a:pt x="376307" y="3369353"/>
                </a:lnTo>
                <a:cubicBezTo>
                  <a:pt x="168478" y="3369353"/>
                  <a:pt x="0" y="3200875"/>
                  <a:pt x="0" y="2993046"/>
                </a:cubicBezTo>
                <a:lnTo>
                  <a:pt x="0" y="376307"/>
                </a:lnTo>
                <a:cubicBezTo>
                  <a:pt x="0" y="168478"/>
                  <a:pt x="168478" y="0"/>
                  <a:pt x="376307" y="0"/>
                </a:cubicBezTo>
                <a:close/>
              </a:path>
            </a:pathLst>
          </a:custGeom>
          <a:effectLst>
            <a:outerShdw blurRad="190500" dist="38100" dir="2700000" sx="108000" sy="108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AFA8B0FC-2A82-031E-8A24-32243DB7A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3203" r="4705" b="3203"/>
          <a:stretch>
            <a:fillRect/>
          </a:stretch>
        </p:blipFill>
        <p:spPr>
          <a:xfrm>
            <a:off x="-2605048" y="3173645"/>
            <a:ext cx="2257796" cy="3369353"/>
          </a:xfrm>
          <a:custGeom>
            <a:avLst/>
            <a:gdLst>
              <a:gd name="connsiteX0" fmla="*/ 376307 w 2257796"/>
              <a:gd name="connsiteY0" fmla="*/ 0 h 3369353"/>
              <a:gd name="connsiteX1" fmla="*/ 1881489 w 2257796"/>
              <a:gd name="connsiteY1" fmla="*/ 0 h 3369353"/>
              <a:gd name="connsiteX2" fmla="*/ 2257796 w 2257796"/>
              <a:gd name="connsiteY2" fmla="*/ 376307 h 3369353"/>
              <a:gd name="connsiteX3" fmla="*/ 2257796 w 2257796"/>
              <a:gd name="connsiteY3" fmla="*/ 2993046 h 3369353"/>
              <a:gd name="connsiteX4" fmla="*/ 1881489 w 2257796"/>
              <a:gd name="connsiteY4" fmla="*/ 3369353 h 3369353"/>
              <a:gd name="connsiteX5" fmla="*/ 376307 w 2257796"/>
              <a:gd name="connsiteY5" fmla="*/ 3369353 h 3369353"/>
              <a:gd name="connsiteX6" fmla="*/ 0 w 2257796"/>
              <a:gd name="connsiteY6" fmla="*/ 2993046 h 3369353"/>
              <a:gd name="connsiteX7" fmla="*/ 0 w 2257796"/>
              <a:gd name="connsiteY7" fmla="*/ 376307 h 3369353"/>
              <a:gd name="connsiteX8" fmla="*/ 376307 w 2257796"/>
              <a:gd name="connsiteY8" fmla="*/ 0 h 33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7796" h="3369353">
                <a:moveTo>
                  <a:pt x="376307" y="0"/>
                </a:moveTo>
                <a:lnTo>
                  <a:pt x="1881489" y="0"/>
                </a:lnTo>
                <a:cubicBezTo>
                  <a:pt x="2089318" y="0"/>
                  <a:pt x="2257796" y="168478"/>
                  <a:pt x="2257796" y="376307"/>
                </a:cubicBezTo>
                <a:lnTo>
                  <a:pt x="2257796" y="2993046"/>
                </a:lnTo>
                <a:cubicBezTo>
                  <a:pt x="2257796" y="3200875"/>
                  <a:pt x="2089318" y="3369353"/>
                  <a:pt x="1881489" y="3369353"/>
                </a:cubicBezTo>
                <a:lnTo>
                  <a:pt x="376307" y="3369353"/>
                </a:lnTo>
                <a:cubicBezTo>
                  <a:pt x="168478" y="3369353"/>
                  <a:pt x="0" y="3200875"/>
                  <a:pt x="0" y="2993046"/>
                </a:cubicBezTo>
                <a:lnTo>
                  <a:pt x="0" y="376307"/>
                </a:lnTo>
                <a:cubicBezTo>
                  <a:pt x="0" y="168478"/>
                  <a:pt x="168478" y="0"/>
                  <a:pt x="376307" y="0"/>
                </a:cubicBezTo>
                <a:close/>
              </a:path>
            </a:pathLst>
          </a:custGeom>
          <a:effectLst>
            <a:outerShdw blurRad="190500" dist="38100" dir="2700000" sx="108000" sy="108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6E0A3051-002E-68DB-9123-FAC9E5721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3203" r="4705" b="3203"/>
          <a:stretch>
            <a:fillRect/>
          </a:stretch>
        </p:blipFill>
        <p:spPr>
          <a:xfrm>
            <a:off x="52987" y="-589205"/>
            <a:ext cx="2257796" cy="3369353"/>
          </a:xfrm>
          <a:custGeom>
            <a:avLst/>
            <a:gdLst>
              <a:gd name="connsiteX0" fmla="*/ 376307 w 2257796"/>
              <a:gd name="connsiteY0" fmla="*/ 0 h 3369353"/>
              <a:gd name="connsiteX1" fmla="*/ 1881489 w 2257796"/>
              <a:gd name="connsiteY1" fmla="*/ 0 h 3369353"/>
              <a:gd name="connsiteX2" fmla="*/ 2257796 w 2257796"/>
              <a:gd name="connsiteY2" fmla="*/ 376307 h 3369353"/>
              <a:gd name="connsiteX3" fmla="*/ 2257796 w 2257796"/>
              <a:gd name="connsiteY3" fmla="*/ 2993046 h 3369353"/>
              <a:gd name="connsiteX4" fmla="*/ 1881489 w 2257796"/>
              <a:gd name="connsiteY4" fmla="*/ 3369353 h 3369353"/>
              <a:gd name="connsiteX5" fmla="*/ 376307 w 2257796"/>
              <a:gd name="connsiteY5" fmla="*/ 3369353 h 3369353"/>
              <a:gd name="connsiteX6" fmla="*/ 0 w 2257796"/>
              <a:gd name="connsiteY6" fmla="*/ 2993046 h 3369353"/>
              <a:gd name="connsiteX7" fmla="*/ 0 w 2257796"/>
              <a:gd name="connsiteY7" fmla="*/ 376307 h 3369353"/>
              <a:gd name="connsiteX8" fmla="*/ 376307 w 2257796"/>
              <a:gd name="connsiteY8" fmla="*/ 0 h 33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7796" h="3369353">
                <a:moveTo>
                  <a:pt x="376307" y="0"/>
                </a:moveTo>
                <a:lnTo>
                  <a:pt x="1881489" y="0"/>
                </a:lnTo>
                <a:cubicBezTo>
                  <a:pt x="2089318" y="0"/>
                  <a:pt x="2257796" y="168478"/>
                  <a:pt x="2257796" y="376307"/>
                </a:cubicBezTo>
                <a:lnTo>
                  <a:pt x="2257796" y="2993046"/>
                </a:lnTo>
                <a:cubicBezTo>
                  <a:pt x="2257796" y="3200875"/>
                  <a:pt x="2089318" y="3369353"/>
                  <a:pt x="1881489" y="3369353"/>
                </a:cubicBezTo>
                <a:lnTo>
                  <a:pt x="376307" y="3369353"/>
                </a:lnTo>
                <a:cubicBezTo>
                  <a:pt x="168478" y="3369353"/>
                  <a:pt x="0" y="3200875"/>
                  <a:pt x="0" y="2993046"/>
                </a:cubicBezTo>
                <a:lnTo>
                  <a:pt x="0" y="376307"/>
                </a:lnTo>
                <a:cubicBezTo>
                  <a:pt x="0" y="168478"/>
                  <a:pt x="168478" y="0"/>
                  <a:pt x="376307" y="0"/>
                </a:cubicBezTo>
                <a:close/>
              </a:path>
            </a:pathLst>
          </a:custGeom>
          <a:effectLst>
            <a:outerShdw blurRad="190500" dist="38100" dir="2700000" sx="108000" sy="108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AE1DC734-7FBA-C8C3-A1F6-B7413E3DF9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3203" r="4705" b="3203"/>
          <a:stretch>
            <a:fillRect/>
          </a:stretch>
        </p:blipFill>
        <p:spPr>
          <a:xfrm>
            <a:off x="-132139" y="3321916"/>
            <a:ext cx="2257796" cy="3369353"/>
          </a:xfrm>
          <a:custGeom>
            <a:avLst/>
            <a:gdLst>
              <a:gd name="connsiteX0" fmla="*/ 376307 w 2257796"/>
              <a:gd name="connsiteY0" fmla="*/ 0 h 3369353"/>
              <a:gd name="connsiteX1" fmla="*/ 1881489 w 2257796"/>
              <a:gd name="connsiteY1" fmla="*/ 0 h 3369353"/>
              <a:gd name="connsiteX2" fmla="*/ 2257796 w 2257796"/>
              <a:gd name="connsiteY2" fmla="*/ 376307 h 3369353"/>
              <a:gd name="connsiteX3" fmla="*/ 2257796 w 2257796"/>
              <a:gd name="connsiteY3" fmla="*/ 2993046 h 3369353"/>
              <a:gd name="connsiteX4" fmla="*/ 1881489 w 2257796"/>
              <a:gd name="connsiteY4" fmla="*/ 3369353 h 3369353"/>
              <a:gd name="connsiteX5" fmla="*/ 376307 w 2257796"/>
              <a:gd name="connsiteY5" fmla="*/ 3369353 h 3369353"/>
              <a:gd name="connsiteX6" fmla="*/ 0 w 2257796"/>
              <a:gd name="connsiteY6" fmla="*/ 2993046 h 3369353"/>
              <a:gd name="connsiteX7" fmla="*/ 0 w 2257796"/>
              <a:gd name="connsiteY7" fmla="*/ 376307 h 3369353"/>
              <a:gd name="connsiteX8" fmla="*/ 376307 w 2257796"/>
              <a:gd name="connsiteY8" fmla="*/ 0 h 33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7796" h="3369353">
                <a:moveTo>
                  <a:pt x="376307" y="0"/>
                </a:moveTo>
                <a:lnTo>
                  <a:pt x="1881489" y="0"/>
                </a:lnTo>
                <a:cubicBezTo>
                  <a:pt x="2089318" y="0"/>
                  <a:pt x="2257796" y="168478"/>
                  <a:pt x="2257796" y="376307"/>
                </a:cubicBezTo>
                <a:lnTo>
                  <a:pt x="2257796" y="2993046"/>
                </a:lnTo>
                <a:cubicBezTo>
                  <a:pt x="2257796" y="3200875"/>
                  <a:pt x="2089318" y="3369353"/>
                  <a:pt x="1881489" y="3369353"/>
                </a:cubicBezTo>
                <a:lnTo>
                  <a:pt x="376307" y="3369353"/>
                </a:lnTo>
                <a:cubicBezTo>
                  <a:pt x="168478" y="3369353"/>
                  <a:pt x="0" y="3200875"/>
                  <a:pt x="0" y="2993046"/>
                </a:cubicBezTo>
                <a:lnTo>
                  <a:pt x="0" y="376307"/>
                </a:lnTo>
                <a:cubicBezTo>
                  <a:pt x="0" y="168478"/>
                  <a:pt x="168478" y="0"/>
                  <a:pt x="376307" y="0"/>
                </a:cubicBezTo>
                <a:close/>
              </a:path>
            </a:pathLst>
          </a:custGeom>
          <a:effectLst>
            <a:outerShdw blurRad="190500" dist="38100" dir="2700000" sx="108000" sy="108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443EB64-009E-7FF8-7185-1146D089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3203" r="4705" b="3203"/>
          <a:stretch>
            <a:fillRect/>
          </a:stretch>
        </p:blipFill>
        <p:spPr>
          <a:xfrm>
            <a:off x="2999687" y="-822350"/>
            <a:ext cx="2257796" cy="3369353"/>
          </a:xfrm>
          <a:custGeom>
            <a:avLst/>
            <a:gdLst>
              <a:gd name="connsiteX0" fmla="*/ 376307 w 2257796"/>
              <a:gd name="connsiteY0" fmla="*/ 0 h 3369353"/>
              <a:gd name="connsiteX1" fmla="*/ 1881489 w 2257796"/>
              <a:gd name="connsiteY1" fmla="*/ 0 h 3369353"/>
              <a:gd name="connsiteX2" fmla="*/ 2257796 w 2257796"/>
              <a:gd name="connsiteY2" fmla="*/ 376307 h 3369353"/>
              <a:gd name="connsiteX3" fmla="*/ 2257796 w 2257796"/>
              <a:gd name="connsiteY3" fmla="*/ 2993046 h 3369353"/>
              <a:gd name="connsiteX4" fmla="*/ 1881489 w 2257796"/>
              <a:gd name="connsiteY4" fmla="*/ 3369353 h 3369353"/>
              <a:gd name="connsiteX5" fmla="*/ 376307 w 2257796"/>
              <a:gd name="connsiteY5" fmla="*/ 3369353 h 3369353"/>
              <a:gd name="connsiteX6" fmla="*/ 0 w 2257796"/>
              <a:gd name="connsiteY6" fmla="*/ 2993046 h 3369353"/>
              <a:gd name="connsiteX7" fmla="*/ 0 w 2257796"/>
              <a:gd name="connsiteY7" fmla="*/ 376307 h 3369353"/>
              <a:gd name="connsiteX8" fmla="*/ 376307 w 2257796"/>
              <a:gd name="connsiteY8" fmla="*/ 0 h 33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7796" h="3369353">
                <a:moveTo>
                  <a:pt x="376307" y="0"/>
                </a:moveTo>
                <a:lnTo>
                  <a:pt x="1881489" y="0"/>
                </a:lnTo>
                <a:cubicBezTo>
                  <a:pt x="2089318" y="0"/>
                  <a:pt x="2257796" y="168478"/>
                  <a:pt x="2257796" y="376307"/>
                </a:cubicBezTo>
                <a:lnTo>
                  <a:pt x="2257796" y="2993046"/>
                </a:lnTo>
                <a:cubicBezTo>
                  <a:pt x="2257796" y="3200875"/>
                  <a:pt x="2089318" y="3369353"/>
                  <a:pt x="1881489" y="3369353"/>
                </a:cubicBezTo>
                <a:lnTo>
                  <a:pt x="376307" y="3369353"/>
                </a:lnTo>
                <a:cubicBezTo>
                  <a:pt x="168478" y="3369353"/>
                  <a:pt x="0" y="3200875"/>
                  <a:pt x="0" y="2993046"/>
                </a:cubicBezTo>
                <a:lnTo>
                  <a:pt x="0" y="376307"/>
                </a:lnTo>
                <a:cubicBezTo>
                  <a:pt x="0" y="168478"/>
                  <a:pt x="168478" y="0"/>
                  <a:pt x="376307" y="0"/>
                </a:cubicBezTo>
                <a:close/>
              </a:path>
            </a:pathLst>
          </a:custGeom>
          <a:effectLst>
            <a:outerShdw blurRad="190500" dist="38100" dir="2700000" sx="108000" sy="108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CB0807DA-A07B-E9C6-57CC-5D620B353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3203" r="4705" b="3203"/>
          <a:stretch>
            <a:fillRect/>
          </a:stretch>
        </p:blipFill>
        <p:spPr>
          <a:xfrm>
            <a:off x="5805621" y="-598307"/>
            <a:ext cx="2257796" cy="3369353"/>
          </a:xfrm>
          <a:custGeom>
            <a:avLst/>
            <a:gdLst>
              <a:gd name="connsiteX0" fmla="*/ 376307 w 2257796"/>
              <a:gd name="connsiteY0" fmla="*/ 0 h 3369353"/>
              <a:gd name="connsiteX1" fmla="*/ 1881489 w 2257796"/>
              <a:gd name="connsiteY1" fmla="*/ 0 h 3369353"/>
              <a:gd name="connsiteX2" fmla="*/ 2257796 w 2257796"/>
              <a:gd name="connsiteY2" fmla="*/ 376307 h 3369353"/>
              <a:gd name="connsiteX3" fmla="*/ 2257796 w 2257796"/>
              <a:gd name="connsiteY3" fmla="*/ 2993046 h 3369353"/>
              <a:gd name="connsiteX4" fmla="*/ 1881489 w 2257796"/>
              <a:gd name="connsiteY4" fmla="*/ 3369353 h 3369353"/>
              <a:gd name="connsiteX5" fmla="*/ 376307 w 2257796"/>
              <a:gd name="connsiteY5" fmla="*/ 3369353 h 3369353"/>
              <a:gd name="connsiteX6" fmla="*/ 0 w 2257796"/>
              <a:gd name="connsiteY6" fmla="*/ 2993046 h 3369353"/>
              <a:gd name="connsiteX7" fmla="*/ 0 w 2257796"/>
              <a:gd name="connsiteY7" fmla="*/ 376307 h 3369353"/>
              <a:gd name="connsiteX8" fmla="*/ 376307 w 2257796"/>
              <a:gd name="connsiteY8" fmla="*/ 0 h 33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7796" h="3369353">
                <a:moveTo>
                  <a:pt x="376307" y="0"/>
                </a:moveTo>
                <a:lnTo>
                  <a:pt x="1881489" y="0"/>
                </a:lnTo>
                <a:cubicBezTo>
                  <a:pt x="2089318" y="0"/>
                  <a:pt x="2257796" y="168478"/>
                  <a:pt x="2257796" y="376307"/>
                </a:cubicBezTo>
                <a:lnTo>
                  <a:pt x="2257796" y="2993046"/>
                </a:lnTo>
                <a:cubicBezTo>
                  <a:pt x="2257796" y="3200875"/>
                  <a:pt x="2089318" y="3369353"/>
                  <a:pt x="1881489" y="3369353"/>
                </a:cubicBezTo>
                <a:lnTo>
                  <a:pt x="376307" y="3369353"/>
                </a:lnTo>
                <a:cubicBezTo>
                  <a:pt x="168478" y="3369353"/>
                  <a:pt x="0" y="3200875"/>
                  <a:pt x="0" y="2993046"/>
                </a:cubicBezTo>
                <a:lnTo>
                  <a:pt x="0" y="376307"/>
                </a:lnTo>
                <a:cubicBezTo>
                  <a:pt x="0" y="168478"/>
                  <a:pt x="168478" y="0"/>
                  <a:pt x="376307" y="0"/>
                </a:cubicBezTo>
                <a:close/>
              </a:path>
            </a:pathLst>
          </a:custGeom>
          <a:effectLst>
            <a:outerShdw blurRad="190500" dist="38100" dir="2700000" sx="108000" sy="108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C814EA39-71A7-5EEF-52E3-897A2A138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3203" r="4705" b="3203"/>
          <a:stretch>
            <a:fillRect/>
          </a:stretch>
        </p:blipFill>
        <p:spPr>
          <a:xfrm>
            <a:off x="8063415" y="-768258"/>
            <a:ext cx="2257796" cy="3369353"/>
          </a:xfrm>
          <a:custGeom>
            <a:avLst/>
            <a:gdLst>
              <a:gd name="connsiteX0" fmla="*/ 376307 w 2257796"/>
              <a:gd name="connsiteY0" fmla="*/ 0 h 3369353"/>
              <a:gd name="connsiteX1" fmla="*/ 1881489 w 2257796"/>
              <a:gd name="connsiteY1" fmla="*/ 0 h 3369353"/>
              <a:gd name="connsiteX2" fmla="*/ 2257796 w 2257796"/>
              <a:gd name="connsiteY2" fmla="*/ 376307 h 3369353"/>
              <a:gd name="connsiteX3" fmla="*/ 2257796 w 2257796"/>
              <a:gd name="connsiteY3" fmla="*/ 2993046 h 3369353"/>
              <a:gd name="connsiteX4" fmla="*/ 1881489 w 2257796"/>
              <a:gd name="connsiteY4" fmla="*/ 3369353 h 3369353"/>
              <a:gd name="connsiteX5" fmla="*/ 376307 w 2257796"/>
              <a:gd name="connsiteY5" fmla="*/ 3369353 h 3369353"/>
              <a:gd name="connsiteX6" fmla="*/ 0 w 2257796"/>
              <a:gd name="connsiteY6" fmla="*/ 2993046 h 3369353"/>
              <a:gd name="connsiteX7" fmla="*/ 0 w 2257796"/>
              <a:gd name="connsiteY7" fmla="*/ 376307 h 3369353"/>
              <a:gd name="connsiteX8" fmla="*/ 376307 w 2257796"/>
              <a:gd name="connsiteY8" fmla="*/ 0 h 33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7796" h="3369353">
                <a:moveTo>
                  <a:pt x="376307" y="0"/>
                </a:moveTo>
                <a:lnTo>
                  <a:pt x="1881489" y="0"/>
                </a:lnTo>
                <a:cubicBezTo>
                  <a:pt x="2089318" y="0"/>
                  <a:pt x="2257796" y="168478"/>
                  <a:pt x="2257796" y="376307"/>
                </a:cubicBezTo>
                <a:lnTo>
                  <a:pt x="2257796" y="2993046"/>
                </a:lnTo>
                <a:cubicBezTo>
                  <a:pt x="2257796" y="3200875"/>
                  <a:pt x="2089318" y="3369353"/>
                  <a:pt x="1881489" y="3369353"/>
                </a:cubicBezTo>
                <a:lnTo>
                  <a:pt x="376307" y="3369353"/>
                </a:lnTo>
                <a:cubicBezTo>
                  <a:pt x="168478" y="3369353"/>
                  <a:pt x="0" y="3200875"/>
                  <a:pt x="0" y="2993046"/>
                </a:cubicBezTo>
                <a:lnTo>
                  <a:pt x="0" y="376307"/>
                </a:lnTo>
                <a:cubicBezTo>
                  <a:pt x="0" y="168478"/>
                  <a:pt x="168478" y="0"/>
                  <a:pt x="376307" y="0"/>
                </a:cubicBezTo>
                <a:close/>
              </a:path>
            </a:pathLst>
          </a:custGeom>
          <a:effectLst>
            <a:outerShdw blurRad="190500" dist="38100" dir="2700000" sx="108000" sy="108000" algn="tl" rotWithShape="0">
              <a:prstClr val="black">
                <a:alpha val="30000"/>
              </a:prstClr>
            </a:outerShdw>
          </a:effectLst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98303499-B976-A70B-D50B-FE574C4F30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3203" r="4705" b="3203"/>
          <a:stretch>
            <a:fillRect/>
          </a:stretch>
        </p:blipFill>
        <p:spPr>
          <a:xfrm>
            <a:off x="11558255" y="-598308"/>
            <a:ext cx="2257796" cy="3369353"/>
          </a:xfrm>
          <a:custGeom>
            <a:avLst/>
            <a:gdLst>
              <a:gd name="connsiteX0" fmla="*/ 376307 w 2257796"/>
              <a:gd name="connsiteY0" fmla="*/ 0 h 3369353"/>
              <a:gd name="connsiteX1" fmla="*/ 1881489 w 2257796"/>
              <a:gd name="connsiteY1" fmla="*/ 0 h 3369353"/>
              <a:gd name="connsiteX2" fmla="*/ 2257796 w 2257796"/>
              <a:gd name="connsiteY2" fmla="*/ 376307 h 3369353"/>
              <a:gd name="connsiteX3" fmla="*/ 2257796 w 2257796"/>
              <a:gd name="connsiteY3" fmla="*/ 2993046 h 3369353"/>
              <a:gd name="connsiteX4" fmla="*/ 1881489 w 2257796"/>
              <a:gd name="connsiteY4" fmla="*/ 3369353 h 3369353"/>
              <a:gd name="connsiteX5" fmla="*/ 376307 w 2257796"/>
              <a:gd name="connsiteY5" fmla="*/ 3369353 h 3369353"/>
              <a:gd name="connsiteX6" fmla="*/ 0 w 2257796"/>
              <a:gd name="connsiteY6" fmla="*/ 2993046 h 3369353"/>
              <a:gd name="connsiteX7" fmla="*/ 0 w 2257796"/>
              <a:gd name="connsiteY7" fmla="*/ 376307 h 3369353"/>
              <a:gd name="connsiteX8" fmla="*/ 376307 w 2257796"/>
              <a:gd name="connsiteY8" fmla="*/ 0 h 336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7796" h="3369353">
                <a:moveTo>
                  <a:pt x="376307" y="0"/>
                </a:moveTo>
                <a:lnTo>
                  <a:pt x="1881489" y="0"/>
                </a:lnTo>
                <a:cubicBezTo>
                  <a:pt x="2089318" y="0"/>
                  <a:pt x="2257796" y="168478"/>
                  <a:pt x="2257796" y="376307"/>
                </a:cubicBezTo>
                <a:lnTo>
                  <a:pt x="2257796" y="2993046"/>
                </a:lnTo>
                <a:cubicBezTo>
                  <a:pt x="2257796" y="3200875"/>
                  <a:pt x="2089318" y="3369353"/>
                  <a:pt x="1881489" y="3369353"/>
                </a:cubicBezTo>
                <a:lnTo>
                  <a:pt x="376307" y="3369353"/>
                </a:lnTo>
                <a:cubicBezTo>
                  <a:pt x="168478" y="3369353"/>
                  <a:pt x="0" y="3200875"/>
                  <a:pt x="0" y="2993046"/>
                </a:cubicBezTo>
                <a:lnTo>
                  <a:pt x="0" y="376307"/>
                </a:lnTo>
                <a:cubicBezTo>
                  <a:pt x="0" y="168478"/>
                  <a:pt x="168478" y="0"/>
                  <a:pt x="376307" y="0"/>
                </a:cubicBezTo>
                <a:close/>
              </a:path>
            </a:pathLst>
          </a:custGeom>
          <a:effectLst>
            <a:outerShdw blurRad="190500" dist="38100" dir="2700000" sx="108000" sy="108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187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DFEF0CC-3A04-E6EC-FA1C-9737D1D0490C}"/>
              </a:ext>
            </a:extLst>
          </p:cNvPr>
          <p:cNvSpPr txBox="1"/>
          <p:nvPr/>
        </p:nvSpPr>
        <p:spPr>
          <a:xfrm>
            <a:off x="-1087867" y="3113902"/>
            <a:ext cx="6953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000" b="1" spc="-150" dirty="0">
                <a:ln w="28575">
                  <a:solidFill>
                    <a:schemeClr val="bg1"/>
                  </a:solidFill>
                </a:ln>
                <a:gradFill>
                  <a:gsLst>
                    <a:gs pos="24000">
                      <a:srgbClr val="FF9900"/>
                    </a:gs>
                    <a:gs pos="61000">
                      <a:srgbClr val="FF6600"/>
                    </a:gs>
                  </a:gsLst>
                  <a:lin ang="162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จงหาผลลัพธ์ที่ถูกต้อง</a:t>
            </a: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06DA919A-1E28-9640-B644-8855724D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4367"/>
            <a:ext cx="15517024" cy="1778560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B4D02B9-EAB4-4727-1614-4DB3196C5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3049" y="187457"/>
            <a:ext cx="9173645" cy="177840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D9B6B734-898A-8E59-859A-4567858B3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29" y="4933403"/>
            <a:ext cx="9173645" cy="177840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A54F6FB-8DF5-897D-1549-44EED8EF1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68" y="3310748"/>
            <a:ext cx="9215347" cy="177840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4F28B14-678F-309F-C13B-493714A903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79" y="1567832"/>
            <a:ext cx="9215347" cy="177840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D9124A7-5D61-79D5-5310-A6414DE21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7421" y="6563170"/>
            <a:ext cx="9215347" cy="17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22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5D054F98-42AD-6D88-EFAA-BE5B520B7326}"/>
              </a:ext>
            </a:extLst>
          </p:cNvPr>
          <p:cNvGrpSpPr/>
          <p:nvPr/>
        </p:nvGrpSpPr>
        <p:grpSpPr>
          <a:xfrm>
            <a:off x="997268" y="1181100"/>
            <a:ext cx="4664392" cy="1043940"/>
            <a:chOff x="997268" y="1181100"/>
            <a:chExt cx="4664392" cy="1043940"/>
          </a:xfrm>
        </p:grpSpPr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BBEE009D-C4F6-969A-6C94-61EC35258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7" t="62012" r="62906" b="16296"/>
            <a:stretch/>
          </p:blipFill>
          <p:spPr>
            <a:xfrm>
              <a:off x="997268" y="1181100"/>
              <a:ext cx="4664392" cy="1043940"/>
            </a:xfrm>
            <a:prstGeom prst="rect">
              <a:avLst/>
            </a:prstGeom>
          </p:spPr>
        </p:pic>
        <p:sp>
          <p:nvSpPr>
            <p:cNvPr id="4" name="กล่องข้อความ 3">
              <a:extLst>
                <a:ext uri="{FF2B5EF4-FFF2-40B4-BE49-F238E27FC236}">
                  <a16:creationId xmlns:a16="http://schemas.microsoft.com/office/drawing/2014/main" id="{D7E650AD-7AEC-45A5-A90A-F7CCF69BA118}"/>
                </a:ext>
              </a:extLst>
            </p:cNvPr>
            <p:cNvSpPr txBox="1"/>
            <p:nvPr/>
          </p:nvSpPr>
          <p:spPr>
            <a:xfrm>
              <a:off x="1584597" y="1349127"/>
              <a:ext cx="36655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บัตรคำ </a:t>
              </a:r>
              <a:r>
                <a:rPr 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1-10</a:t>
              </a:r>
              <a:endPara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K Samut Songkhram" pitchFamily="2" charset="-34"/>
                <a:cs typeface="PK Samut Songkhram" pitchFamily="2" charset="-34"/>
              </a:endParaRPr>
            </a:p>
          </p:txBody>
        </p:sp>
      </p:grp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790406A6-4B78-D80D-37B4-AB0E2E329492}"/>
              </a:ext>
            </a:extLst>
          </p:cNvPr>
          <p:cNvGrpSpPr/>
          <p:nvPr/>
        </p:nvGrpSpPr>
        <p:grpSpPr>
          <a:xfrm>
            <a:off x="4977402" y="-1959472"/>
            <a:ext cx="4664392" cy="1043940"/>
            <a:chOff x="6354491" y="1530200"/>
            <a:chExt cx="4664392" cy="1043940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EC25496A-ED2F-359F-0E85-4FD3A9E32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7" t="62012" r="62906" b="16296"/>
            <a:stretch/>
          </p:blipFill>
          <p:spPr>
            <a:xfrm>
              <a:off x="6354491" y="1530200"/>
              <a:ext cx="4664392" cy="1043940"/>
            </a:xfrm>
            <a:prstGeom prst="rect">
              <a:avLst/>
            </a:prstGeom>
          </p:spPr>
        </p:pic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1ABAC99D-DCCA-6622-5319-FC5B94DFC36C}"/>
                </a:ext>
              </a:extLst>
            </p:cNvPr>
            <p:cNvSpPr txBox="1"/>
            <p:nvPr/>
          </p:nvSpPr>
          <p:spPr>
            <a:xfrm>
              <a:off x="6941820" y="1698227"/>
              <a:ext cx="36655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บัตรคำ </a:t>
              </a:r>
              <a:r>
                <a:rPr 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A-Z</a:t>
              </a:r>
              <a:endParaRPr lang="th-TH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K Samut Songkhram" pitchFamily="2" charset="-34"/>
                <a:cs typeface="PK Samut Songkhram" pitchFamily="2" charset="-34"/>
              </a:endParaRPr>
            </a:p>
          </p:txBody>
        </p:sp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BB8AA060-B544-A61D-F22B-68F63DB8F048}"/>
              </a:ext>
            </a:extLst>
          </p:cNvPr>
          <p:cNvGrpSpPr/>
          <p:nvPr/>
        </p:nvGrpSpPr>
        <p:grpSpPr>
          <a:xfrm>
            <a:off x="4390073" y="2574140"/>
            <a:ext cx="4664392" cy="1043940"/>
            <a:chOff x="4799648" y="3631125"/>
            <a:chExt cx="4664392" cy="1043940"/>
          </a:xfrm>
        </p:grpSpPr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3D1D20EF-B06D-DD8D-0EBE-D9171E8FD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7" t="62012" r="62906" b="16296"/>
            <a:stretch/>
          </p:blipFill>
          <p:spPr>
            <a:xfrm>
              <a:off x="4799648" y="3631125"/>
              <a:ext cx="4664392" cy="1043940"/>
            </a:xfrm>
            <a:prstGeom prst="rect">
              <a:avLst/>
            </a:prstGeom>
          </p:spPr>
        </p:pic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24B38A5E-4A73-2E2D-1CCE-855FEC72776B}"/>
                </a:ext>
              </a:extLst>
            </p:cNvPr>
            <p:cNvSpPr txBox="1"/>
            <p:nvPr/>
          </p:nvSpPr>
          <p:spPr>
            <a:xfrm>
              <a:off x="5386977" y="3799152"/>
              <a:ext cx="36655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บัตรคำ ก</a:t>
              </a:r>
              <a:r>
                <a:rPr lang="en-US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-</a:t>
              </a:r>
              <a:r>
                <a:rPr lang="th-TH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ฮ</a:t>
              </a: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414F1B89-CF46-7F6C-AB66-DD759AC53754}"/>
              </a:ext>
            </a:extLst>
          </p:cNvPr>
          <p:cNvGrpSpPr/>
          <p:nvPr/>
        </p:nvGrpSpPr>
        <p:grpSpPr>
          <a:xfrm>
            <a:off x="12192000" y="-307653"/>
            <a:ext cx="4664392" cy="1043940"/>
            <a:chOff x="6354491" y="1530200"/>
            <a:chExt cx="4664392" cy="1043940"/>
          </a:xfrm>
        </p:grpSpPr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B7AAAE97-FF95-1364-F4F9-EDEF55AC3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7" t="62012" r="62906" b="16296"/>
            <a:stretch/>
          </p:blipFill>
          <p:spPr>
            <a:xfrm>
              <a:off x="6354491" y="1530200"/>
              <a:ext cx="4664392" cy="1043940"/>
            </a:xfrm>
            <a:prstGeom prst="rect">
              <a:avLst/>
            </a:prstGeom>
          </p:spPr>
        </p:pic>
        <p:sp>
          <p:nvSpPr>
            <p:cNvPr id="14" name="กล่องข้อความ 13">
              <a:extLst>
                <a:ext uri="{FF2B5EF4-FFF2-40B4-BE49-F238E27FC236}">
                  <a16:creationId xmlns:a16="http://schemas.microsoft.com/office/drawing/2014/main" id="{D27B7D40-AA06-5DE4-FBAA-AF955A6DDDAC}"/>
                </a:ext>
              </a:extLst>
            </p:cNvPr>
            <p:cNvSpPr txBox="1"/>
            <p:nvPr/>
          </p:nvSpPr>
          <p:spPr>
            <a:xfrm>
              <a:off x="6941820" y="1698227"/>
              <a:ext cx="36655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บัตรคำ สระ</a:t>
              </a:r>
            </a:p>
          </p:txBody>
        </p:sp>
      </p:grp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8324501D-9AFC-DDC8-AF4C-2FAB77DA5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775" y="6600951"/>
            <a:ext cx="8606253" cy="2160000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C7D08E92-C32A-9B2C-710E-713DE56E4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6072" y="2742167"/>
            <a:ext cx="8606253" cy="2160000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DE93373F-7870-B847-EFBD-7C32A4C08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38" y="7186218"/>
            <a:ext cx="8606253" cy="2160000"/>
          </a:xfrm>
          <a:prstGeom prst="rect">
            <a:avLst/>
          </a:prstGeom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04A4588C-EA8A-86FF-C369-827A35C4F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3844" y="8179601"/>
            <a:ext cx="8561657" cy="2160000"/>
          </a:xfrm>
          <a:prstGeom prst="rect">
            <a:avLst/>
          </a:prstGeom>
        </p:spPr>
      </p:pic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71A2417C-1E58-1583-7BE3-DA84DED7800C}"/>
              </a:ext>
            </a:extLst>
          </p:cNvPr>
          <p:cNvGrpSpPr/>
          <p:nvPr/>
        </p:nvGrpSpPr>
        <p:grpSpPr>
          <a:xfrm>
            <a:off x="11454581" y="3772942"/>
            <a:ext cx="4664392" cy="1043940"/>
            <a:chOff x="6354491" y="1530200"/>
            <a:chExt cx="4664392" cy="1043940"/>
          </a:xfrm>
        </p:grpSpPr>
        <p:pic>
          <p:nvPicPr>
            <p:cNvPr id="26" name="รูปภาพ 25">
              <a:extLst>
                <a:ext uri="{FF2B5EF4-FFF2-40B4-BE49-F238E27FC236}">
                  <a16:creationId xmlns:a16="http://schemas.microsoft.com/office/drawing/2014/main" id="{B6338B87-0C6B-C24D-F4C5-D304ACD4A1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7" t="62012" r="62906" b="16296"/>
            <a:stretch/>
          </p:blipFill>
          <p:spPr>
            <a:xfrm>
              <a:off x="6354491" y="1530200"/>
              <a:ext cx="4664392" cy="1043940"/>
            </a:xfrm>
            <a:prstGeom prst="rect">
              <a:avLst/>
            </a:prstGeom>
          </p:spPr>
        </p:pic>
        <p:sp>
          <p:nvSpPr>
            <p:cNvPr id="27" name="กล่องข้อความ 26">
              <a:extLst>
                <a:ext uri="{FF2B5EF4-FFF2-40B4-BE49-F238E27FC236}">
                  <a16:creationId xmlns:a16="http://schemas.microsoft.com/office/drawing/2014/main" id="{0D9073B9-68FB-D378-8797-2E2BD7B7D574}"/>
                </a:ext>
              </a:extLst>
            </p:cNvPr>
            <p:cNvSpPr txBox="1"/>
            <p:nvPr/>
          </p:nvSpPr>
          <p:spPr>
            <a:xfrm>
              <a:off x="6941820" y="1698227"/>
              <a:ext cx="36655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K Samut Songkhram" pitchFamily="2" charset="-34"/>
                  <a:cs typeface="PK Samut Songkhram" pitchFamily="2" charset="-34"/>
                </a:rPr>
                <a:t>บัตรคำ วรรณยุกต์</a:t>
              </a:r>
            </a:p>
          </p:txBody>
        </p:sp>
      </p:grpSp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A6FAE8DA-E489-7B2F-3CED-79BAF0E5F7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020" y="2860969"/>
            <a:ext cx="860625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79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94D452B4-1A73-7E78-4C7F-3DA577F3936F}"/>
              </a:ext>
            </a:extLst>
          </p:cNvPr>
          <p:cNvGrpSpPr/>
          <p:nvPr/>
        </p:nvGrpSpPr>
        <p:grpSpPr>
          <a:xfrm>
            <a:off x="0" y="0"/>
            <a:ext cx="12192000" cy="6879768"/>
            <a:chOff x="-12428017" y="2590747"/>
            <a:chExt cx="12192000" cy="6879768"/>
          </a:xfrm>
        </p:grpSpPr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28FC3BA0-7E63-FC80-FBC1-693F75D77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28017" y="2590747"/>
              <a:ext cx="12192000" cy="6879768"/>
            </a:xfrm>
            <a:prstGeom prst="rect">
              <a:avLst/>
            </a:prstGeom>
          </p:spPr>
        </p:pic>
        <p:pic>
          <p:nvPicPr>
            <p:cNvPr id="4" name="รูปภาพ 3">
              <a:extLst>
                <a:ext uri="{FF2B5EF4-FFF2-40B4-BE49-F238E27FC236}">
                  <a16:creationId xmlns:a16="http://schemas.microsoft.com/office/drawing/2014/main" id="{80368983-04AA-F30F-2734-6FA526458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29985" y="3283440"/>
              <a:ext cx="8746579" cy="5283785"/>
            </a:xfrm>
            <a:prstGeom prst="rect">
              <a:avLst/>
            </a:prstGeom>
          </p:spPr>
        </p:pic>
      </p:grp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E32E13C0-C136-F9C3-7195-E5336C7012E9}"/>
              </a:ext>
            </a:extLst>
          </p:cNvPr>
          <p:cNvSpPr/>
          <p:nvPr/>
        </p:nvSpPr>
        <p:spPr>
          <a:xfrm>
            <a:off x="4000500" y="2354580"/>
            <a:ext cx="2065020" cy="1615440"/>
          </a:xfrm>
          <a:custGeom>
            <a:avLst/>
            <a:gdLst>
              <a:gd name="connsiteX0" fmla="*/ 2065020 w 2065020"/>
              <a:gd name="connsiteY0" fmla="*/ 1615440 h 1615440"/>
              <a:gd name="connsiteX1" fmla="*/ 1630680 w 2065020"/>
              <a:gd name="connsiteY1" fmla="*/ 1386840 h 1615440"/>
              <a:gd name="connsiteX2" fmla="*/ 1463040 w 2065020"/>
              <a:gd name="connsiteY2" fmla="*/ 1280160 h 1615440"/>
              <a:gd name="connsiteX3" fmla="*/ 1249680 w 2065020"/>
              <a:gd name="connsiteY3" fmla="*/ 1188720 h 1615440"/>
              <a:gd name="connsiteX4" fmla="*/ 998220 w 2065020"/>
              <a:gd name="connsiteY4" fmla="*/ 1104900 h 1615440"/>
              <a:gd name="connsiteX5" fmla="*/ 899160 w 2065020"/>
              <a:gd name="connsiteY5" fmla="*/ 1051560 h 1615440"/>
              <a:gd name="connsiteX6" fmla="*/ 838200 w 2065020"/>
              <a:gd name="connsiteY6" fmla="*/ 982980 h 1615440"/>
              <a:gd name="connsiteX7" fmla="*/ 830580 w 2065020"/>
              <a:gd name="connsiteY7" fmla="*/ 815340 h 1615440"/>
              <a:gd name="connsiteX8" fmla="*/ 876300 w 2065020"/>
              <a:gd name="connsiteY8" fmla="*/ 708660 h 1615440"/>
              <a:gd name="connsiteX9" fmla="*/ 944880 w 2065020"/>
              <a:gd name="connsiteY9" fmla="*/ 563880 h 1615440"/>
              <a:gd name="connsiteX10" fmla="*/ 922020 w 2065020"/>
              <a:gd name="connsiteY10" fmla="*/ 464820 h 1615440"/>
              <a:gd name="connsiteX11" fmla="*/ 853440 w 2065020"/>
              <a:gd name="connsiteY11" fmla="*/ 373380 h 1615440"/>
              <a:gd name="connsiteX12" fmla="*/ 624840 w 2065020"/>
              <a:gd name="connsiteY12" fmla="*/ 198120 h 1615440"/>
              <a:gd name="connsiteX13" fmla="*/ 464820 w 2065020"/>
              <a:gd name="connsiteY13" fmla="*/ 121920 h 1615440"/>
              <a:gd name="connsiteX14" fmla="*/ 411480 w 2065020"/>
              <a:gd name="connsiteY14" fmla="*/ 91440 h 1615440"/>
              <a:gd name="connsiteX15" fmla="*/ 335280 w 2065020"/>
              <a:gd name="connsiteY15" fmla="*/ 68580 h 1615440"/>
              <a:gd name="connsiteX16" fmla="*/ 220980 w 2065020"/>
              <a:gd name="connsiteY16" fmla="*/ 7620 h 1615440"/>
              <a:gd name="connsiteX17" fmla="*/ 182880 w 2065020"/>
              <a:gd name="connsiteY17" fmla="*/ 0 h 1615440"/>
              <a:gd name="connsiteX18" fmla="*/ 106680 w 2065020"/>
              <a:gd name="connsiteY18" fmla="*/ 53340 h 1615440"/>
              <a:gd name="connsiteX19" fmla="*/ 68580 w 2065020"/>
              <a:gd name="connsiteY19" fmla="*/ 68580 h 1615440"/>
              <a:gd name="connsiteX20" fmla="*/ 0 w 2065020"/>
              <a:gd name="connsiteY20" fmla="*/ 68580 h 16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65020" h="1615440">
                <a:moveTo>
                  <a:pt x="2065020" y="1615440"/>
                </a:moveTo>
                <a:cubicBezTo>
                  <a:pt x="1821176" y="1534159"/>
                  <a:pt x="1960068" y="1592033"/>
                  <a:pt x="1630680" y="1386840"/>
                </a:cubicBezTo>
                <a:cubicBezTo>
                  <a:pt x="1574461" y="1351818"/>
                  <a:pt x="1523920" y="1306251"/>
                  <a:pt x="1463040" y="1280160"/>
                </a:cubicBezTo>
                <a:cubicBezTo>
                  <a:pt x="1391920" y="1249680"/>
                  <a:pt x="1321338" y="1217914"/>
                  <a:pt x="1249680" y="1188720"/>
                </a:cubicBezTo>
                <a:cubicBezTo>
                  <a:pt x="1053310" y="1108717"/>
                  <a:pt x="1116906" y="1121855"/>
                  <a:pt x="998220" y="1104900"/>
                </a:cubicBezTo>
                <a:cubicBezTo>
                  <a:pt x="970628" y="1091104"/>
                  <a:pt x="923494" y="1068593"/>
                  <a:pt x="899160" y="1051560"/>
                </a:cubicBezTo>
                <a:cubicBezTo>
                  <a:pt x="884405" y="1041231"/>
                  <a:pt x="842455" y="988086"/>
                  <a:pt x="838200" y="982980"/>
                </a:cubicBezTo>
                <a:cubicBezTo>
                  <a:pt x="826389" y="918018"/>
                  <a:pt x="812044" y="881542"/>
                  <a:pt x="830580" y="815340"/>
                </a:cubicBezTo>
                <a:cubicBezTo>
                  <a:pt x="841011" y="778085"/>
                  <a:pt x="860087" y="743787"/>
                  <a:pt x="876300" y="708660"/>
                </a:cubicBezTo>
                <a:cubicBezTo>
                  <a:pt x="985042" y="473053"/>
                  <a:pt x="877733" y="720557"/>
                  <a:pt x="944880" y="563880"/>
                </a:cubicBezTo>
                <a:cubicBezTo>
                  <a:pt x="937260" y="530860"/>
                  <a:pt x="932736" y="496969"/>
                  <a:pt x="922020" y="464820"/>
                </a:cubicBezTo>
                <a:cubicBezTo>
                  <a:pt x="913517" y="439310"/>
                  <a:pt x="867049" y="386308"/>
                  <a:pt x="853440" y="373380"/>
                </a:cubicBezTo>
                <a:cubicBezTo>
                  <a:pt x="798431" y="321121"/>
                  <a:pt x="691515" y="233418"/>
                  <a:pt x="624840" y="198120"/>
                </a:cubicBezTo>
                <a:cubicBezTo>
                  <a:pt x="486044" y="124640"/>
                  <a:pt x="542699" y="141390"/>
                  <a:pt x="464820" y="121920"/>
                </a:cubicBezTo>
                <a:cubicBezTo>
                  <a:pt x="447040" y="111760"/>
                  <a:pt x="430383" y="99316"/>
                  <a:pt x="411480" y="91440"/>
                </a:cubicBezTo>
                <a:cubicBezTo>
                  <a:pt x="315451" y="51428"/>
                  <a:pt x="432419" y="120007"/>
                  <a:pt x="335280" y="68580"/>
                </a:cubicBezTo>
                <a:cubicBezTo>
                  <a:pt x="291731" y="45525"/>
                  <a:pt x="264836" y="18584"/>
                  <a:pt x="220980" y="7620"/>
                </a:cubicBezTo>
                <a:cubicBezTo>
                  <a:pt x="208415" y="4479"/>
                  <a:pt x="195580" y="2540"/>
                  <a:pt x="182880" y="0"/>
                </a:cubicBezTo>
                <a:cubicBezTo>
                  <a:pt x="167483" y="11548"/>
                  <a:pt x="120082" y="47979"/>
                  <a:pt x="106680" y="53340"/>
                </a:cubicBezTo>
                <a:cubicBezTo>
                  <a:pt x="93980" y="58420"/>
                  <a:pt x="82121" y="66646"/>
                  <a:pt x="68580" y="68580"/>
                </a:cubicBezTo>
                <a:cubicBezTo>
                  <a:pt x="45950" y="71813"/>
                  <a:pt x="22860" y="68580"/>
                  <a:pt x="0" y="68580"/>
                </a:cubicBezTo>
              </a:path>
            </a:pathLst>
          </a:custGeom>
          <a:noFill/>
          <a:ln w="28575">
            <a:solidFill>
              <a:srgbClr val="804118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รูปแบบอิสระ: รูปร่าง 7">
            <a:extLst>
              <a:ext uri="{FF2B5EF4-FFF2-40B4-BE49-F238E27FC236}">
                <a16:creationId xmlns:a16="http://schemas.microsoft.com/office/drawing/2014/main" id="{0DC92233-7304-7C01-A49C-360637C3037A}"/>
              </a:ext>
            </a:extLst>
          </p:cNvPr>
          <p:cNvSpPr/>
          <p:nvPr/>
        </p:nvSpPr>
        <p:spPr>
          <a:xfrm>
            <a:off x="3947160" y="3863340"/>
            <a:ext cx="2339340" cy="1005840"/>
          </a:xfrm>
          <a:custGeom>
            <a:avLst/>
            <a:gdLst>
              <a:gd name="connsiteX0" fmla="*/ 2339340 w 2339340"/>
              <a:gd name="connsiteY0" fmla="*/ 0 h 1005840"/>
              <a:gd name="connsiteX1" fmla="*/ 2011680 w 2339340"/>
              <a:gd name="connsiteY1" fmla="*/ 53340 h 1005840"/>
              <a:gd name="connsiteX2" fmla="*/ 1737360 w 2339340"/>
              <a:gd name="connsiteY2" fmla="*/ 129540 h 1005840"/>
              <a:gd name="connsiteX3" fmla="*/ 1546860 w 2339340"/>
              <a:gd name="connsiteY3" fmla="*/ 220980 h 1005840"/>
              <a:gd name="connsiteX4" fmla="*/ 1478280 w 2339340"/>
              <a:gd name="connsiteY4" fmla="*/ 304800 h 1005840"/>
              <a:gd name="connsiteX5" fmla="*/ 1386840 w 2339340"/>
              <a:gd name="connsiteY5" fmla="*/ 457200 h 1005840"/>
              <a:gd name="connsiteX6" fmla="*/ 1363980 w 2339340"/>
              <a:gd name="connsiteY6" fmla="*/ 541020 h 1005840"/>
              <a:gd name="connsiteX7" fmla="*/ 1280160 w 2339340"/>
              <a:gd name="connsiteY7" fmla="*/ 739140 h 1005840"/>
              <a:gd name="connsiteX8" fmla="*/ 1242060 w 2339340"/>
              <a:gd name="connsiteY8" fmla="*/ 800100 h 1005840"/>
              <a:gd name="connsiteX9" fmla="*/ 1196340 w 2339340"/>
              <a:gd name="connsiteY9" fmla="*/ 845820 h 1005840"/>
              <a:gd name="connsiteX10" fmla="*/ 1097280 w 2339340"/>
              <a:gd name="connsiteY10" fmla="*/ 914400 h 1005840"/>
              <a:gd name="connsiteX11" fmla="*/ 1059180 w 2339340"/>
              <a:gd name="connsiteY11" fmla="*/ 922020 h 1005840"/>
              <a:gd name="connsiteX12" fmla="*/ 952500 w 2339340"/>
              <a:gd name="connsiteY12" fmla="*/ 914400 h 1005840"/>
              <a:gd name="connsiteX13" fmla="*/ 899160 w 2339340"/>
              <a:gd name="connsiteY13" fmla="*/ 883920 h 1005840"/>
              <a:gd name="connsiteX14" fmla="*/ 853440 w 2339340"/>
              <a:gd name="connsiteY14" fmla="*/ 861060 h 1005840"/>
              <a:gd name="connsiteX15" fmla="*/ 769620 w 2339340"/>
              <a:gd name="connsiteY15" fmla="*/ 822960 h 1005840"/>
              <a:gd name="connsiteX16" fmla="*/ 617220 w 2339340"/>
              <a:gd name="connsiteY16" fmla="*/ 815340 h 1005840"/>
              <a:gd name="connsiteX17" fmla="*/ 426720 w 2339340"/>
              <a:gd name="connsiteY17" fmla="*/ 830580 h 1005840"/>
              <a:gd name="connsiteX18" fmla="*/ 365760 w 2339340"/>
              <a:gd name="connsiteY18" fmla="*/ 853440 h 1005840"/>
              <a:gd name="connsiteX19" fmla="*/ 297180 w 2339340"/>
              <a:gd name="connsiteY19" fmla="*/ 876300 h 1005840"/>
              <a:gd name="connsiteX20" fmla="*/ 266700 w 2339340"/>
              <a:gd name="connsiteY20" fmla="*/ 891540 h 1005840"/>
              <a:gd name="connsiteX21" fmla="*/ 205740 w 2339340"/>
              <a:gd name="connsiteY21" fmla="*/ 906780 h 1005840"/>
              <a:gd name="connsiteX22" fmla="*/ 83820 w 2339340"/>
              <a:gd name="connsiteY22" fmla="*/ 967740 h 1005840"/>
              <a:gd name="connsiteX23" fmla="*/ 53340 w 2339340"/>
              <a:gd name="connsiteY23" fmla="*/ 982980 h 1005840"/>
              <a:gd name="connsiteX24" fmla="*/ 30480 w 2339340"/>
              <a:gd name="connsiteY24" fmla="*/ 990600 h 1005840"/>
              <a:gd name="connsiteX25" fmla="*/ 0 w 2339340"/>
              <a:gd name="connsiteY25" fmla="*/ 100584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39340" h="1005840">
                <a:moveTo>
                  <a:pt x="2339340" y="0"/>
                </a:moveTo>
                <a:cubicBezTo>
                  <a:pt x="2270363" y="10347"/>
                  <a:pt x="2073558" y="38657"/>
                  <a:pt x="2011680" y="53340"/>
                </a:cubicBezTo>
                <a:cubicBezTo>
                  <a:pt x="1919342" y="75251"/>
                  <a:pt x="1827882" y="101042"/>
                  <a:pt x="1737360" y="129540"/>
                </a:cubicBezTo>
                <a:cubicBezTo>
                  <a:pt x="1684172" y="146284"/>
                  <a:pt x="1593645" y="174195"/>
                  <a:pt x="1546860" y="220980"/>
                </a:cubicBezTo>
                <a:cubicBezTo>
                  <a:pt x="1521333" y="246507"/>
                  <a:pt x="1499738" y="275769"/>
                  <a:pt x="1478280" y="304800"/>
                </a:cubicBezTo>
                <a:cubicBezTo>
                  <a:pt x="1452312" y="339933"/>
                  <a:pt x="1404186" y="410118"/>
                  <a:pt x="1386840" y="457200"/>
                </a:cubicBezTo>
                <a:cubicBezTo>
                  <a:pt x="1376828" y="484375"/>
                  <a:pt x="1373421" y="513642"/>
                  <a:pt x="1363980" y="541020"/>
                </a:cubicBezTo>
                <a:cubicBezTo>
                  <a:pt x="1342847" y="602306"/>
                  <a:pt x="1313849" y="679248"/>
                  <a:pt x="1280160" y="739140"/>
                </a:cubicBezTo>
                <a:cubicBezTo>
                  <a:pt x="1268412" y="760025"/>
                  <a:pt x="1256864" y="781258"/>
                  <a:pt x="1242060" y="800100"/>
                </a:cubicBezTo>
                <a:cubicBezTo>
                  <a:pt x="1228744" y="817047"/>
                  <a:pt x="1212627" y="831705"/>
                  <a:pt x="1196340" y="845820"/>
                </a:cubicBezTo>
                <a:cubicBezTo>
                  <a:pt x="1176640" y="862894"/>
                  <a:pt x="1130974" y="903169"/>
                  <a:pt x="1097280" y="914400"/>
                </a:cubicBezTo>
                <a:cubicBezTo>
                  <a:pt x="1084993" y="918496"/>
                  <a:pt x="1071880" y="919480"/>
                  <a:pt x="1059180" y="922020"/>
                </a:cubicBezTo>
                <a:cubicBezTo>
                  <a:pt x="1023620" y="919480"/>
                  <a:pt x="987181" y="922657"/>
                  <a:pt x="952500" y="914400"/>
                </a:cubicBezTo>
                <a:cubicBezTo>
                  <a:pt x="932579" y="909657"/>
                  <a:pt x="917190" y="893629"/>
                  <a:pt x="899160" y="883920"/>
                </a:cubicBezTo>
                <a:cubicBezTo>
                  <a:pt x="884158" y="875842"/>
                  <a:pt x="868335" y="869335"/>
                  <a:pt x="853440" y="861060"/>
                </a:cubicBezTo>
                <a:cubicBezTo>
                  <a:pt x="818013" y="841378"/>
                  <a:pt x="826146" y="831035"/>
                  <a:pt x="769620" y="822960"/>
                </a:cubicBezTo>
                <a:cubicBezTo>
                  <a:pt x="719268" y="815767"/>
                  <a:pt x="668020" y="817880"/>
                  <a:pt x="617220" y="815340"/>
                </a:cubicBezTo>
                <a:cubicBezTo>
                  <a:pt x="553720" y="820420"/>
                  <a:pt x="489704" y="821037"/>
                  <a:pt x="426720" y="830580"/>
                </a:cubicBezTo>
                <a:cubicBezTo>
                  <a:pt x="405263" y="833831"/>
                  <a:pt x="386225" y="846217"/>
                  <a:pt x="365760" y="853440"/>
                </a:cubicBezTo>
                <a:cubicBezTo>
                  <a:pt x="343037" y="861460"/>
                  <a:pt x="319670" y="867650"/>
                  <a:pt x="297180" y="876300"/>
                </a:cubicBezTo>
                <a:cubicBezTo>
                  <a:pt x="286578" y="880378"/>
                  <a:pt x="277476" y="887948"/>
                  <a:pt x="266700" y="891540"/>
                </a:cubicBezTo>
                <a:cubicBezTo>
                  <a:pt x="246829" y="898164"/>
                  <a:pt x="226060" y="901700"/>
                  <a:pt x="205740" y="906780"/>
                </a:cubicBezTo>
                <a:cubicBezTo>
                  <a:pt x="119564" y="956023"/>
                  <a:pt x="184692" y="921184"/>
                  <a:pt x="83820" y="967740"/>
                </a:cubicBezTo>
                <a:cubicBezTo>
                  <a:pt x="73506" y="972500"/>
                  <a:pt x="63781" y="978505"/>
                  <a:pt x="53340" y="982980"/>
                </a:cubicBezTo>
                <a:cubicBezTo>
                  <a:pt x="45957" y="986144"/>
                  <a:pt x="37863" y="987436"/>
                  <a:pt x="30480" y="990600"/>
                </a:cubicBezTo>
                <a:cubicBezTo>
                  <a:pt x="20039" y="995075"/>
                  <a:pt x="0" y="1005840"/>
                  <a:pt x="0" y="1005840"/>
                </a:cubicBezTo>
              </a:path>
            </a:pathLst>
          </a:custGeom>
          <a:noFill/>
          <a:ln w="28575">
            <a:solidFill>
              <a:srgbClr val="804118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338FE8D3-302F-6D4F-536D-68CA01CB100E}"/>
              </a:ext>
            </a:extLst>
          </p:cNvPr>
          <p:cNvSpPr/>
          <p:nvPr/>
        </p:nvSpPr>
        <p:spPr>
          <a:xfrm>
            <a:off x="6141720" y="3855720"/>
            <a:ext cx="2286000" cy="1021080"/>
          </a:xfrm>
          <a:custGeom>
            <a:avLst/>
            <a:gdLst>
              <a:gd name="connsiteX0" fmla="*/ 0 w 2286000"/>
              <a:gd name="connsiteY0" fmla="*/ 0 h 1021080"/>
              <a:gd name="connsiteX1" fmla="*/ 388620 w 2286000"/>
              <a:gd name="connsiteY1" fmla="*/ 106680 h 1021080"/>
              <a:gd name="connsiteX2" fmla="*/ 594360 w 2286000"/>
              <a:gd name="connsiteY2" fmla="*/ 198120 h 1021080"/>
              <a:gd name="connsiteX3" fmla="*/ 853440 w 2286000"/>
              <a:gd name="connsiteY3" fmla="*/ 457200 h 1021080"/>
              <a:gd name="connsiteX4" fmla="*/ 937260 w 2286000"/>
              <a:gd name="connsiteY4" fmla="*/ 556260 h 1021080"/>
              <a:gd name="connsiteX5" fmla="*/ 1043940 w 2286000"/>
              <a:gd name="connsiteY5" fmla="*/ 800100 h 1021080"/>
              <a:gd name="connsiteX6" fmla="*/ 1082040 w 2286000"/>
              <a:gd name="connsiteY6" fmla="*/ 876300 h 1021080"/>
              <a:gd name="connsiteX7" fmla="*/ 1188720 w 2286000"/>
              <a:gd name="connsiteY7" fmla="*/ 990600 h 1021080"/>
              <a:gd name="connsiteX8" fmla="*/ 1295400 w 2286000"/>
              <a:gd name="connsiteY8" fmla="*/ 1021080 h 1021080"/>
              <a:gd name="connsiteX9" fmla="*/ 1562100 w 2286000"/>
              <a:gd name="connsiteY9" fmla="*/ 944880 h 1021080"/>
              <a:gd name="connsiteX10" fmla="*/ 1684020 w 2286000"/>
              <a:gd name="connsiteY10" fmla="*/ 891540 h 1021080"/>
              <a:gd name="connsiteX11" fmla="*/ 1744980 w 2286000"/>
              <a:gd name="connsiteY11" fmla="*/ 838200 h 1021080"/>
              <a:gd name="connsiteX12" fmla="*/ 1889760 w 2286000"/>
              <a:gd name="connsiteY12" fmla="*/ 746760 h 1021080"/>
              <a:gd name="connsiteX13" fmla="*/ 1912620 w 2286000"/>
              <a:gd name="connsiteY13" fmla="*/ 739140 h 1021080"/>
              <a:gd name="connsiteX14" fmla="*/ 2011680 w 2286000"/>
              <a:gd name="connsiteY14" fmla="*/ 731520 h 1021080"/>
              <a:gd name="connsiteX15" fmla="*/ 2125980 w 2286000"/>
              <a:gd name="connsiteY15" fmla="*/ 723900 h 1021080"/>
              <a:gd name="connsiteX16" fmla="*/ 2232660 w 2286000"/>
              <a:gd name="connsiteY16" fmla="*/ 731520 h 1021080"/>
              <a:gd name="connsiteX17" fmla="*/ 2270760 w 2286000"/>
              <a:gd name="connsiteY17" fmla="*/ 754380 h 1021080"/>
              <a:gd name="connsiteX18" fmla="*/ 2286000 w 2286000"/>
              <a:gd name="connsiteY18" fmla="*/ 76200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86000" h="1021080">
                <a:moveTo>
                  <a:pt x="0" y="0"/>
                </a:moveTo>
                <a:cubicBezTo>
                  <a:pt x="135691" y="32307"/>
                  <a:pt x="255089" y="57484"/>
                  <a:pt x="388620" y="106680"/>
                </a:cubicBezTo>
                <a:cubicBezTo>
                  <a:pt x="459041" y="132625"/>
                  <a:pt x="594360" y="198120"/>
                  <a:pt x="594360" y="198120"/>
                </a:cubicBezTo>
                <a:cubicBezTo>
                  <a:pt x="698237" y="289013"/>
                  <a:pt x="737911" y="320666"/>
                  <a:pt x="853440" y="457200"/>
                </a:cubicBezTo>
                <a:cubicBezTo>
                  <a:pt x="881380" y="490220"/>
                  <a:pt x="916254" y="518449"/>
                  <a:pt x="937260" y="556260"/>
                </a:cubicBezTo>
                <a:cubicBezTo>
                  <a:pt x="980345" y="633814"/>
                  <a:pt x="1004264" y="720748"/>
                  <a:pt x="1043940" y="800100"/>
                </a:cubicBezTo>
                <a:cubicBezTo>
                  <a:pt x="1056640" y="825500"/>
                  <a:pt x="1067232" y="852068"/>
                  <a:pt x="1082040" y="876300"/>
                </a:cubicBezTo>
                <a:cubicBezTo>
                  <a:pt x="1107473" y="917917"/>
                  <a:pt x="1147431" y="964057"/>
                  <a:pt x="1188720" y="990600"/>
                </a:cubicBezTo>
                <a:cubicBezTo>
                  <a:pt x="1202633" y="999544"/>
                  <a:pt x="1286234" y="1018789"/>
                  <a:pt x="1295400" y="1021080"/>
                </a:cubicBezTo>
                <a:cubicBezTo>
                  <a:pt x="1564157" y="976287"/>
                  <a:pt x="1395967" y="1024870"/>
                  <a:pt x="1562100" y="944880"/>
                </a:cubicBezTo>
                <a:cubicBezTo>
                  <a:pt x="1602068" y="925636"/>
                  <a:pt x="1684020" y="891540"/>
                  <a:pt x="1684020" y="891540"/>
                </a:cubicBezTo>
                <a:cubicBezTo>
                  <a:pt x="1704340" y="873760"/>
                  <a:pt x="1723267" y="854249"/>
                  <a:pt x="1744980" y="838200"/>
                </a:cubicBezTo>
                <a:cubicBezTo>
                  <a:pt x="1773623" y="817029"/>
                  <a:pt x="1841917" y="767264"/>
                  <a:pt x="1889760" y="746760"/>
                </a:cubicBezTo>
                <a:cubicBezTo>
                  <a:pt x="1897143" y="743596"/>
                  <a:pt x="1904650" y="740136"/>
                  <a:pt x="1912620" y="739140"/>
                </a:cubicBezTo>
                <a:cubicBezTo>
                  <a:pt x="1945482" y="735032"/>
                  <a:pt x="1978647" y="733880"/>
                  <a:pt x="2011680" y="731520"/>
                </a:cubicBezTo>
                <a:lnTo>
                  <a:pt x="2125980" y="723900"/>
                </a:lnTo>
                <a:cubicBezTo>
                  <a:pt x="2161540" y="726440"/>
                  <a:pt x="2197774" y="724176"/>
                  <a:pt x="2232660" y="731520"/>
                </a:cubicBezTo>
                <a:cubicBezTo>
                  <a:pt x="2247153" y="734571"/>
                  <a:pt x="2257901" y="747032"/>
                  <a:pt x="2270760" y="754380"/>
                </a:cubicBezTo>
                <a:cubicBezTo>
                  <a:pt x="2275691" y="757198"/>
                  <a:pt x="2280920" y="759460"/>
                  <a:pt x="2286000" y="762000"/>
                </a:cubicBezTo>
              </a:path>
            </a:pathLst>
          </a:custGeom>
          <a:noFill/>
          <a:ln w="28575">
            <a:solidFill>
              <a:srgbClr val="804118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2590D83D-8C4A-BCD0-E5FE-680B60B62968}"/>
              </a:ext>
            </a:extLst>
          </p:cNvPr>
          <p:cNvSpPr/>
          <p:nvPr/>
        </p:nvSpPr>
        <p:spPr>
          <a:xfrm>
            <a:off x="6144944" y="2560320"/>
            <a:ext cx="2503756" cy="1371600"/>
          </a:xfrm>
          <a:custGeom>
            <a:avLst/>
            <a:gdLst>
              <a:gd name="connsiteX0" fmla="*/ 12016 w 2503756"/>
              <a:gd name="connsiteY0" fmla="*/ 1371600 h 1371600"/>
              <a:gd name="connsiteX1" fmla="*/ 19636 w 2503756"/>
              <a:gd name="connsiteY1" fmla="*/ 1173480 h 1371600"/>
              <a:gd name="connsiteX2" fmla="*/ 72976 w 2503756"/>
              <a:gd name="connsiteY2" fmla="*/ 1127760 h 1371600"/>
              <a:gd name="connsiteX3" fmla="*/ 210136 w 2503756"/>
              <a:gd name="connsiteY3" fmla="*/ 1059180 h 1371600"/>
              <a:gd name="connsiteX4" fmla="*/ 301576 w 2503756"/>
              <a:gd name="connsiteY4" fmla="*/ 1036320 h 1371600"/>
              <a:gd name="connsiteX5" fmla="*/ 522556 w 2503756"/>
              <a:gd name="connsiteY5" fmla="*/ 975360 h 1371600"/>
              <a:gd name="connsiteX6" fmla="*/ 644476 w 2503756"/>
              <a:gd name="connsiteY6" fmla="*/ 967740 h 1371600"/>
              <a:gd name="connsiteX7" fmla="*/ 751156 w 2503756"/>
              <a:gd name="connsiteY7" fmla="*/ 960120 h 1371600"/>
              <a:gd name="connsiteX8" fmla="*/ 1147396 w 2503756"/>
              <a:gd name="connsiteY8" fmla="*/ 937260 h 1371600"/>
              <a:gd name="connsiteX9" fmla="*/ 1261696 w 2503756"/>
              <a:gd name="connsiteY9" fmla="*/ 914400 h 1371600"/>
              <a:gd name="connsiteX10" fmla="*/ 1429336 w 2503756"/>
              <a:gd name="connsiteY10" fmla="*/ 807720 h 1371600"/>
              <a:gd name="connsiteX11" fmla="*/ 1490296 w 2503756"/>
              <a:gd name="connsiteY11" fmla="*/ 739140 h 1371600"/>
              <a:gd name="connsiteX12" fmla="*/ 1657936 w 2503756"/>
              <a:gd name="connsiteY12" fmla="*/ 563880 h 1371600"/>
              <a:gd name="connsiteX13" fmla="*/ 1696036 w 2503756"/>
              <a:gd name="connsiteY13" fmla="*/ 502920 h 1371600"/>
              <a:gd name="connsiteX14" fmla="*/ 1726516 w 2503756"/>
              <a:gd name="connsiteY14" fmla="*/ 441960 h 1371600"/>
              <a:gd name="connsiteX15" fmla="*/ 1795096 w 2503756"/>
              <a:gd name="connsiteY15" fmla="*/ 327660 h 1371600"/>
              <a:gd name="connsiteX16" fmla="*/ 1817956 w 2503756"/>
              <a:gd name="connsiteY16" fmla="*/ 289560 h 1371600"/>
              <a:gd name="connsiteX17" fmla="*/ 1894156 w 2503756"/>
              <a:gd name="connsiteY17" fmla="*/ 198120 h 1371600"/>
              <a:gd name="connsiteX18" fmla="*/ 1932256 w 2503756"/>
              <a:gd name="connsiteY18" fmla="*/ 152400 h 1371600"/>
              <a:gd name="connsiteX19" fmla="*/ 2000836 w 2503756"/>
              <a:gd name="connsiteY19" fmla="*/ 106680 h 1371600"/>
              <a:gd name="connsiteX20" fmla="*/ 2038936 w 2503756"/>
              <a:gd name="connsiteY20" fmla="*/ 91440 h 1371600"/>
              <a:gd name="connsiteX21" fmla="*/ 2069416 w 2503756"/>
              <a:gd name="connsiteY21" fmla="*/ 68580 h 1371600"/>
              <a:gd name="connsiteX22" fmla="*/ 2115136 w 2503756"/>
              <a:gd name="connsiteY22" fmla="*/ 53340 h 1371600"/>
              <a:gd name="connsiteX23" fmla="*/ 2221816 w 2503756"/>
              <a:gd name="connsiteY23" fmla="*/ 15240 h 1371600"/>
              <a:gd name="connsiteX24" fmla="*/ 2358976 w 2503756"/>
              <a:gd name="connsiteY24" fmla="*/ 0 h 1371600"/>
              <a:gd name="connsiteX25" fmla="*/ 2473276 w 2503756"/>
              <a:gd name="connsiteY25" fmla="*/ 7620 h 1371600"/>
              <a:gd name="connsiteX26" fmla="*/ 2503756 w 2503756"/>
              <a:gd name="connsiteY26" fmla="*/ 1524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503756" h="1371600">
                <a:moveTo>
                  <a:pt x="12016" y="1371600"/>
                </a:moveTo>
                <a:cubicBezTo>
                  <a:pt x="65" y="1299892"/>
                  <a:pt x="-10563" y="1260722"/>
                  <a:pt x="19636" y="1173480"/>
                </a:cubicBezTo>
                <a:cubicBezTo>
                  <a:pt x="27296" y="1151351"/>
                  <a:pt x="53920" y="1141371"/>
                  <a:pt x="72976" y="1127760"/>
                </a:cubicBezTo>
                <a:cubicBezTo>
                  <a:pt x="101872" y="1107120"/>
                  <a:pt x="184244" y="1068186"/>
                  <a:pt x="210136" y="1059180"/>
                </a:cubicBezTo>
                <a:cubicBezTo>
                  <a:pt x="239810" y="1048859"/>
                  <a:pt x="271452" y="1045246"/>
                  <a:pt x="301576" y="1036320"/>
                </a:cubicBezTo>
                <a:cubicBezTo>
                  <a:pt x="404132" y="1005933"/>
                  <a:pt x="418484" y="989236"/>
                  <a:pt x="522556" y="975360"/>
                </a:cubicBezTo>
                <a:cubicBezTo>
                  <a:pt x="562918" y="969978"/>
                  <a:pt x="603847" y="970449"/>
                  <a:pt x="644476" y="967740"/>
                </a:cubicBezTo>
                <a:lnTo>
                  <a:pt x="751156" y="960120"/>
                </a:lnTo>
                <a:lnTo>
                  <a:pt x="1147396" y="937260"/>
                </a:lnTo>
                <a:cubicBezTo>
                  <a:pt x="1185496" y="929640"/>
                  <a:pt x="1224690" y="926242"/>
                  <a:pt x="1261696" y="914400"/>
                </a:cubicBezTo>
                <a:cubicBezTo>
                  <a:pt x="1315744" y="897105"/>
                  <a:pt x="1390618" y="842566"/>
                  <a:pt x="1429336" y="807720"/>
                </a:cubicBezTo>
                <a:cubicBezTo>
                  <a:pt x="1452070" y="787259"/>
                  <a:pt x="1469202" y="761288"/>
                  <a:pt x="1490296" y="739140"/>
                </a:cubicBezTo>
                <a:cubicBezTo>
                  <a:pt x="1543324" y="683460"/>
                  <a:pt x="1609778" y="624880"/>
                  <a:pt x="1657936" y="563880"/>
                </a:cubicBezTo>
                <a:cubicBezTo>
                  <a:pt x="1672784" y="545072"/>
                  <a:pt x="1684288" y="523805"/>
                  <a:pt x="1696036" y="502920"/>
                </a:cubicBezTo>
                <a:cubicBezTo>
                  <a:pt x="1707174" y="483119"/>
                  <a:pt x="1715337" y="461738"/>
                  <a:pt x="1726516" y="441960"/>
                </a:cubicBezTo>
                <a:cubicBezTo>
                  <a:pt x="1748379" y="403279"/>
                  <a:pt x="1772236" y="365760"/>
                  <a:pt x="1795096" y="327660"/>
                </a:cubicBezTo>
                <a:cubicBezTo>
                  <a:pt x="1802716" y="314960"/>
                  <a:pt x="1808474" y="300938"/>
                  <a:pt x="1817956" y="289560"/>
                </a:cubicBezTo>
                <a:lnTo>
                  <a:pt x="1894156" y="198120"/>
                </a:lnTo>
                <a:cubicBezTo>
                  <a:pt x="1906856" y="182880"/>
                  <a:pt x="1916386" y="164303"/>
                  <a:pt x="1932256" y="152400"/>
                </a:cubicBezTo>
                <a:cubicBezTo>
                  <a:pt x="1957781" y="133256"/>
                  <a:pt x="1971442" y="121377"/>
                  <a:pt x="2000836" y="106680"/>
                </a:cubicBezTo>
                <a:cubicBezTo>
                  <a:pt x="2013070" y="100563"/>
                  <a:pt x="2026979" y="98083"/>
                  <a:pt x="2038936" y="91440"/>
                </a:cubicBezTo>
                <a:cubicBezTo>
                  <a:pt x="2050038" y="85272"/>
                  <a:pt x="2058057" y="74260"/>
                  <a:pt x="2069416" y="68580"/>
                </a:cubicBezTo>
                <a:cubicBezTo>
                  <a:pt x="2083784" y="61396"/>
                  <a:pt x="2100094" y="58981"/>
                  <a:pt x="2115136" y="53340"/>
                </a:cubicBezTo>
                <a:cubicBezTo>
                  <a:pt x="2170778" y="32474"/>
                  <a:pt x="2176388" y="24326"/>
                  <a:pt x="2221816" y="15240"/>
                </a:cubicBezTo>
                <a:cubicBezTo>
                  <a:pt x="2276023" y="4399"/>
                  <a:pt x="2295063" y="5326"/>
                  <a:pt x="2358976" y="0"/>
                </a:cubicBezTo>
                <a:cubicBezTo>
                  <a:pt x="2397076" y="2540"/>
                  <a:pt x="2435301" y="3623"/>
                  <a:pt x="2473276" y="7620"/>
                </a:cubicBezTo>
                <a:cubicBezTo>
                  <a:pt x="2483691" y="8716"/>
                  <a:pt x="2503756" y="15240"/>
                  <a:pt x="2503756" y="15240"/>
                </a:cubicBezTo>
              </a:path>
            </a:pathLst>
          </a:custGeom>
          <a:noFill/>
          <a:ln w="28575">
            <a:solidFill>
              <a:srgbClr val="804118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A370C69-EB21-8BBA-D6D7-CF36CAEFB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52" y="1518778"/>
            <a:ext cx="2381250" cy="3114675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78C864B3-9489-7C42-D543-A39B65A16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1" y="5076294"/>
            <a:ext cx="2215521" cy="18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C041B52A-D309-04DF-CD04-EE1DB925E087}"/>
              </a:ext>
            </a:extLst>
          </p:cNvPr>
          <p:cNvGrpSpPr/>
          <p:nvPr/>
        </p:nvGrpSpPr>
        <p:grpSpPr>
          <a:xfrm>
            <a:off x="457199" y="-106680"/>
            <a:ext cx="1897847" cy="1770380"/>
            <a:chOff x="457199" y="-106680"/>
            <a:chExt cx="1897847" cy="1770380"/>
          </a:xfrm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A5CCA26C-B272-D20F-FB46-0BDAC4F2EB53}"/>
                </a:ext>
              </a:extLst>
            </p:cNvPr>
            <p:cNvSpPr/>
            <p:nvPr/>
          </p:nvSpPr>
          <p:spPr>
            <a:xfrm>
              <a:off x="457199" y="-106680"/>
              <a:ext cx="1897847" cy="177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44E2EFA3-7750-395F-A47D-AD57C7834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458" b="77387"/>
            <a:stretch>
              <a:fillRect/>
            </a:stretch>
          </p:blipFill>
          <p:spPr>
            <a:xfrm>
              <a:off x="580622" y="10160"/>
              <a:ext cx="1651000" cy="1536700"/>
            </a:xfrm>
            <a:custGeom>
              <a:avLst/>
              <a:gdLst>
                <a:gd name="connsiteX0" fmla="*/ 0 w 1651000"/>
                <a:gd name="connsiteY0" fmla="*/ 0 h 1536700"/>
                <a:gd name="connsiteX1" fmla="*/ 1651000 w 1651000"/>
                <a:gd name="connsiteY1" fmla="*/ 0 h 1536700"/>
                <a:gd name="connsiteX2" fmla="*/ 1651000 w 1651000"/>
                <a:gd name="connsiteY2" fmla="*/ 1536700 h 1536700"/>
                <a:gd name="connsiteX3" fmla="*/ 0 w 1651000"/>
                <a:gd name="connsiteY3" fmla="*/ 1536700 h 1536700"/>
                <a:gd name="connsiteX4" fmla="*/ 0 w 1651000"/>
                <a:gd name="connsiteY4" fmla="*/ 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000" h="1536700">
                  <a:moveTo>
                    <a:pt x="0" y="0"/>
                  </a:moveTo>
                  <a:lnTo>
                    <a:pt x="1651000" y="0"/>
                  </a:lnTo>
                  <a:lnTo>
                    <a:pt x="1651000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</p:pic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78CBDE74-253E-062D-C123-5DF717749AD9}"/>
              </a:ext>
            </a:extLst>
          </p:cNvPr>
          <p:cNvGrpSpPr/>
          <p:nvPr/>
        </p:nvGrpSpPr>
        <p:grpSpPr>
          <a:xfrm>
            <a:off x="3178174" y="-529590"/>
            <a:ext cx="1897847" cy="1770380"/>
            <a:chOff x="3178174" y="-529590"/>
            <a:chExt cx="1897847" cy="1770380"/>
          </a:xfrm>
        </p:grpSpPr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4A6F7A6F-962E-ED0D-ED1E-FFA4E5DD83D5}"/>
                </a:ext>
              </a:extLst>
            </p:cNvPr>
            <p:cNvSpPr/>
            <p:nvPr/>
          </p:nvSpPr>
          <p:spPr>
            <a:xfrm>
              <a:off x="3178174" y="-529590"/>
              <a:ext cx="1897847" cy="17703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008936BA-B92E-00F0-FF44-501B54C2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46" r="72708" b="77387"/>
            <a:stretch>
              <a:fillRect/>
            </a:stretch>
          </p:blipFill>
          <p:spPr>
            <a:xfrm>
              <a:off x="3295247" y="-412750"/>
              <a:ext cx="1663700" cy="1536700"/>
            </a:xfrm>
            <a:custGeom>
              <a:avLst/>
              <a:gdLst>
                <a:gd name="connsiteX0" fmla="*/ 0 w 1663700"/>
                <a:gd name="connsiteY0" fmla="*/ 0 h 1536700"/>
                <a:gd name="connsiteX1" fmla="*/ 1663700 w 1663700"/>
                <a:gd name="connsiteY1" fmla="*/ 0 h 1536700"/>
                <a:gd name="connsiteX2" fmla="*/ 1663700 w 1663700"/>
                <a:gd name="connsiteY2" fmla="*/ 1536700 h 1536700"/>
                <a:gd name="connsiteX3" fmla="*/ 0 w 1663700"/>
                <a:gd name="connsiteY3" fmla="*/ 1536700 h 1536700"/>
                <a:gd name="connsiteX4" fmla="*/ 0 w 1663700"/>
                <a:gd name="connsiteY4" fmla="*/ 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3700" h="1536700">
                  <a:moveTo>
                    <a:pt x="0" y="0"/>
                  </a:moveTo>
                  <a:lnTo>
                    <a:pt x="1663700" y="0"/>
                  </a:lnTo>
                  <a:lnTo>
                    <a:pt x="1663700" y="1536700"/>
                  </a:lnTo>
                  <a:lnTo>
                    <a:pt x="0" y="15367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66170605-460B-E3E8-5256-FEA82DAF8F70}"/>
              </a:ext>
            </a:extLst>
          </p:cNvPr>
          <p:cNvGrpSpPr/>
          <p:nvPr/>
        </p:nvGrpSpPr>
        <p:grpSpPr>
          <a:xfrm>
            <a:off x="5637211" y="-633730"/>
            <a:ext cx="1897847" cy="1770380"/>
            <a:chOff x="5861853" y="1787525"/>
            <a:chExt cx="1897847" cy="1770380"/>
          </a:xfrm>
        </p:grpSpPr>
        <p:sp>
          <p:nvSpPr>
            <p:cNvPr id="17" name="สี่เหลี่ยมผืนผ้า 16">
              <a:extLst>
                <a:ext uri="{FF2B5EF4-FFF2-40B4-BE49-F238E27FC236}">
                  <a16:creationId xmlns:a16="http://schemas.microsoft.com/office/drawing/2014/main" id="{93F7D0C5-B0CB-3038-9ED9-C4B92EC00D07}"/>
                </a:ext>
              </a:extLst>
            </p:cNvPr>
            <p:cNvSpPr/>
            <p:nvPr/>
          </p:nvSpPr>
          <p:spPr>
            <a:xfrm>
              <a:off x="5861853" y="1787525"/>
              <a:ext cx="1897847" cy="17703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4" name="รูปภาพ 3">
              <a:extLst>
                <a:ext uri="{FF2B5EF4-FFF2-40B4-BE49-F238E27FC236}">
                  <a16:creationId xmlns:a16="http://schemas.microsoft.com/office/drawing/2014/main" id="{78C3F65B-4F2C-1147-BB33-47CB3CB5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69" r="58385" b="77013"/>
            <a:stretch>
              <a:fillRect/>
            </a:stretch>
          </p:blipFill>
          <p:spPr>
            <a:xfrm>
              <a:off x="5978926" y="1891665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CD793389-A5D7-7D8F-DC28-538DD9860E25}"/>
              </a:ext>
            </a:extLst>
          </p:cNvPr>
          <p:cNvGrpSpPr/>
          <p:nvPr/>
        </p:nvGrpSpPr>
        <p:grpSpPr>
          <a:xfrm>
            <a:off x="8506226" y="-652780"/>
            <a:ext cx="1897847" cy="1770380"/>
            <a:chOff x="8709426" y="1914525"/>
            <a:chExt cx="1897847" cy="1770380"/>
          </a:xfrm>
        </p:grpSpPr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9264AFE5-73A1-92F4-CD22-932833B3C51C}"/>
                </a:ext>
              </a:extLst>
            </p:cNvPr>
            <p:cNvSpPr/>
            <p:nvPr/>
          </p:nvSpPr>
          <p:spPr>
            <a:xfrm>
              <a:off x="8709426" y="1914525"/>
              <a:ext cx="1897847" cy="17703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B6A47E43-B7B6-4D2A-75D8-B6ED18CC3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77" t="858" r="43177" b="76156"/>
            <a:stretch>
              <a:fillRect/>
            </a:stretch>
          </p:blipFill>
          <p:spPr>
            <a:xfrm>
              <a:off x="8826499" y="2018665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  <a:gd name="connsiteX4" fmla="*/ 0 w 1663700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26" name="กลุ่ม 25">
            <a:extLst>
              <a:ext uri="{FF2B5EF4-FFF2-40B4-BE49-F238E27FC236}">
                <a16:creationId xmlns:a16="http://schemas.microsoft.com/office/drawing/2014/main" id="{139D87B5-0D57-7543-9EE1-AEC6A9F9A611}"/>
              </a:ext>
            </a:extLst>
          </p:cNvPr>
          <p:cNvGrpSpPr/>
          <p:nvPr/>
        </p:nvGrpSpPr>
        <p:grpSpPr>
          <a:xfrm>
            <a:off x="267506" y="3783012"/>
            <a:ext cx="1897847" cy="1770380"/>
            <a:chOff x="267506" y="3783012"/>
            <a:chExt cx="1897847" cy="1770380"/>
          </a:xfrm>
        </p:grpSpPr>
        <p:sp>
          <p:nvSpPr>
            <p:cNvPr id="19" name="สี่เหลี่ยมผืนผ้า 18">
              <a:extLst>
                <a:ext uri="{FF2B5EF4-FFF2-40B4-BE49-F238E27FC236}">
                  <a16:creationId xmlns:a16="http://schemas.microsoft.com/office/drawing/2014/main" id="{5AF74FFE-18FE-9F34-8764-9DEE6131837A}"/>
                </a:ext>
              </a:extLst>
            </p:cNvPr>
            <p:cNvSpPr/>
            <p:nvPr/>
          </p:nvSpPr>
          <p:spPr>
            <a:xfrm>
              <a:off x="267506" y="3783012"/>
              <a:ext cx="1897847" cy="177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B5FBFE73-EC8A-0FCD-DE58-7C3EBE6D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83" t="858" r="29271" b="76156"/>
            <a:stretch>
              <a:fillRect/>
            </a:stretch>
          </p:blipFill>
          <p:spPr>
            <a:xfrm>
              <a:off x="384579" y="3887152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  <a:gd name="connsiteX4" fmla="*/ 0 w 1663700"/>
                <a:gd name="connsiteY4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1A6F6CAF-A389-3989-0225-018C881985BF}"/>
              </a:ext>
            </a:extLst>
          </p:cNvPr>
          <p:cNvGrpSpPr/>
          <p:nvPr/>
        </p:nvGrpSpPr>
        <p:grpSpPr>
          <a:xfrm>
            <a:off x="3255179" y="3760787"/>
            <a:ext cx="1897847" cy="1770380"/>
            <a:chOff x="3255179" y="3760787"/>
            <a:chExt cx="1897847" cy="1770380"/>
          </a:xfrm>
        </p:grpSpPr>
        <p:sp>
          <p:nvSpPr>
            <p:cNvPr id="20" name="สี่เหลี่ยมผืนผ้า 19">
              <a:extLst>
                <a:ext uri="{FF2B5EF4-FFF2-40B4-BE49-F238E27FC236}">
                  <a16:creationId xmlns:a16="http://schemas.microsoft.com/office/drawing/2014/main" id="{15A0A38A-87CF-0818-A2C3-52A54096894E}"/>
                </a:ext>
              </a:extLst>
            </p:cNvPr>
            <p:cNvSpPr/>
            <p:nvPr/>
          </p:nvSpPr>
          <p:spPr>
            <a:xfrm>
              <a:off x="3255179" y="3760787"/>
              <a:ext cx="1897847" cy="17703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04890068-181D-034F-8B7C-C74ADEF69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15" r="14740" b="77013"/>
            <a:stretch>
              <a:fillRect/>
            </a:stretch>
          </p:blipFill>
          <p:spPr>
            <a:xfrm>
              <a:off x="3372252" y="3864927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28" name="กลุ่ม 27">
            <a:extLst>
              <a:ext uri="{FF2B5EF4-FFF2-40B4-BE49-F238E27FC236}">
                <a16:creationId xmlns:a16="http://schemas.microsoft.com/office/drawing/2014/main" id="{E10A9425-E241-1C8F-AB88-28D29AB5A598}"/>
              </a:ext>
            </a:extLst>
          </p:cNvPr>
          <p:cNvGrpSpPr/>
          <p:nvPr/>
        </p:nvGrpSpPr>
        <p:grpSpPr>
          <a:xfrm>
            <a:off x="5861853" y="3757753"/>
            <a:ext cx="1897847" cy="1770380"/>
            <a:chOff x="5861853" y="3757753"/>
            <a:chExt cx="1897847" cy="1770380"/>
          </a:xfrm>
        </p:grpSpPr>
        <p:sp>
          <p:nvSpPr>
            <p:cNvPr id="21" name="สี่เหลี่ยมผืนผ้า 20">
              <a:extLst>
                <a:ext uri="{FF2B5EF4-FFF2-40B4-BE49-F238E27FC236}">
                  <a16:creationId xmlns:a16="http://schemas.microsoft.com/office/drawing/2014/main" id="{CF8D3B6D-8B93-B090-18F8-9C2515CA2009}"/>
                </a:ext>
              </a:extLst>
            </p:cNvPr>
            <p:cNvSpPr/>
            <p:nvPr/>
          </p:nvSpPr>
          <p:spPr>
            <a:xfrm>
              <a:off x="5861853" y="3757753"/>
              <a:ext cx="1897847" cy="17703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BA26B011-3BF7-551C-7F1C-A5FECAB58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54" t="748" b="76266"/>
            <a:stretch>
              <a:fillRect/>
            </a:stretch>
          </p:blipFill>
          <p:spPr>
            <a:xfrm>
              <a:off x="5978926" y="3861893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29" name="กลุ่ม 28">
            <a:extLst>
              <a:ext uri="{FF2B5EF4-FFF2-40B4-BE49-F238E27FC236}">
                <a16:creationId xmlns:a16="http://schemas.microsoft.com/office/drawing/2014/main" id="{D872DE04-89E7-E38D-748D-F6F4826C2258}"/>
              </a:ext>
            </a:extLst>
          </p:cNvPr>
          <p:cNvGrpSpPr/>
          <p:nvPr/>
        </p:nvGrpSpPr>
        <p:grpSpPr>
          <a:xfrm>
            <a:off x="8887626" y="3892550"/>
            <a:ext cx="1897847" cy="1770380"/>
            <a:chOff x="8887626" y="3892550"/>
            <a:chExt cx="1897847" cy="1770380"/>
          </a:xfrm>
        </p:grpSpPr>
        <p:sp>
          <p:nvSpPr>
            <p:cNvPr id="22" name="สี่เหลี่ยมผืนผ้า 21">
              <a:extLst>
                <a:ext uri="{FF2B5EF4-FFF2-40B4-BE49-F238E27FC236}">
                  <a16:creationId xmlns:a16="http://schemas.microsoft.com/office/drawing/2014/main" id="{9396F2CD-A5BC-A3F9-BD48-F8423684ADFC}"/>
                </a:ext>
              </a:extLst>
            </p:cNvPr>
            <p:cNvSpPr/>
            <p:nvPr/>
          </p:nvSpPr>
          <p:spPr>
            <a:xfrm>
              <a:off x="8887626" y="3892550"/>
              <a:ext cx="1897847" cy="177038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1BB1E8F7-1ADD-323C-F03B-E97255D9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18" r="86354" b="49695"/>
            <a:stretch>
              <a:fillRect/>
            </a:stretch>
          </p:blipFill>
          <p:spPr>
            <a:xfrm>
              <a:off x="9004699" y="3996690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078120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8F148A23-C594-FB07-195E-6C688309E829}"/>
              </a:ext>
            </a:extLst>
          </p:cNvPr>
          <p:cNvGrpSpPr/>
          <p:nvPr/>
        </p:nvGrpSpPr>
        <p:grpSpPr>
          <a:xfrm>
            <a:off x="3791756" y="1495955"/>
            <a:ext cx="1897847" cy="1770380"/>
            <a:chOff x="1753203" y="2017712"/>
            <a:chExt cx="1897847" cy="1770380"/>
          </a:xfrm>
        </p:grpSpPr>
        <p:sp>
          <p:nvSpPr>
            <p:cNvPr id="13" name="สี่เหลี่ยมผืนผ้า 12">
              <a:extLst>
                <a:ext uri="{FF2B5EF4-FFF2-40B4-BE49-F238E27FC236}">
                  <a16:creationId xmlns:a16="http://schemas.microsoft.com/office/drawing/2014/main" id="{36180E9D-CCB4-DE6C-431A-A6147326ACF8}"/>
                </a:ext>
              </a:extLst>
            </p:cNvPr>
            <p:cNvSpPr/>
            <p:nvPr/>
          </p:nvSpPr>
          <p:spPr>
            <a:xfrm>
              <a:off x="1753203" y="2017712"/>
              <a:ext cx="1897847" cy="17703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AF862DD7-E4B4-6CD6-6632-94797A8C4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29" t="26241" r="58125" b="50772"/>
            <a:stretch>
              <a:fillRect/>
            </a:stretch>
          </p:blipFill>
          <p:spPr>
            <a:xfrm>
              <a:off x="1870276" y="2121852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42828C76-A909-C27A-5CD1-A0B8279836D9}"/>
              </a:ext>
            </a:extLst>
          </p:cNvPr>
          <p:cNvGrpSpPr/>
          <p:nvPr/>
        </p:nvGrpSpPr>
        <p:grpSpPr>
          <a:xfrm>
            <a:off x="6356752" y="1334001"/>
            <a:ext cx="1897847" cy="1770380"/>
            <a:chOff x="4270778" y="2071406"/>
            <a:chExt cx="1897847" cy="1770380"/>
          </a:xfrm>
        </p:grpSpPr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DDF6ECA6-D14D-003E-B153-C6EB992C7779}"/>
                </a:ext>
              </a:extLst>
            </p:cNvPr>
            <p:cNvSpPr/>
            <p:nvPr/>
          </p:nvSpPr>
          <p:spPr>
            <a:xfrm>
              <a:off x="4270778" y="2071406"/>
              <a:ext cx="1897847" cy="17703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262207A8-8317-F047-3B69-A85C253D9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39" t="26241" r="43516" b="50772"/>
            <a:stretch>
              <a:fillRect/>
            </a:stretch>
          </p:blipFill>
          <p:spPr>
            <a:xfrm>
              <a:off x="4387851" y="2175546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B638199F-3B93-2C05-4221-38FDE7F1E56B}"/>
              </a:ext>
            </a:extLst>
          </p:cNvPr>
          <p:cNvGrpSpPr/>
          <p:nvPr/>
        </p:nvGrpSpPr>
        <p:grpSpPr>
          <a:xfrm>
            <a:off x="8990037" y="1438141"/>
            <a:ext cx="1897847" cy="1770380"/>
            <a:chOff x="6967939" y="2120338"/>
            <a:chExt cx="1897847" cy="1770380"/>
          </a:xfrm>
        </p:grpSpPr>
        <p:sp>
          <p:nvSpPr>
            <p:cNvPr id="15" name="สี่เหลี่ยมผืนผ้า 14">
              <a:extLst>
                <a:ext uri="{FF2B5EF4-FFF2-40B4-BE49-F238E27FC236}">
                  <a16:creationId xmlns:a16="http://schemas.microsoft.com/office/drawing/2014/main" id="{F89F2920-2BB7-67B6-5492-6F15F113681F}"/>
                </a:ext>
              </a:extLst>
            </p:cNvPr>
            <p:cNvSpPr/>
            <p:nvPr/>
          </p:nvSpPr>
          <p:spPr>
            <a:xfrm>
              <a:off x="6967939" y="2120338"/>
              <a:ext cx="1897847" cy="17703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4" name="รูปภาพ 3">
              <a:extLst>
                <a:ext uri="{FF2B5EF4-FFF2-40B4-BE49-F238E27FC236}">
                  <a16:creationId xmlns:a16="http://schemas.microsoft.com/office/drawing/2014/main" id="{DA66C22F-D4C6-FC1F-3783-DF4042D2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31" t="27013" r="29323" b="50000"/>
            <a:stretch>
              <a:fillRect/>
            </a:stretch>
          </p:blipFill>
          <p:spPr>
            <a:xfrm>
              <a:off x="7085012" y="2224478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2DC84A93-5C86-3053-5DC3-99AFE1688D52}"/>
              </a:ext>
            </a:extLst>
          </p:cNvPr>
          <p:cNvGrpSpPr/>
          <p:nvPr/>
        </p:nvGrpSpPr>
        <p:grpSpPr>
          <a:xfrm>
            <a:off x="465961" y="3759143"/>
            <a:ext cx="1897847" cy="1770380"/>
            <a:chOff x="-740959" y="4137116"/>
            <a:chExt cx="1897847" cy="1770380"/>
          </a:xfrm>
        </p:grpSpPr>
        <p:sp>
          <p:nvSpPr>
            <p:cNvPr id="16" name="สี่เหลี่ยมผืนผ้า 15">
              <a:extLst>
                <a:ext uri="{FF2B5EF4-FFF2-40B4-BE49-F238E27FC236}">
                  <a16:creationId xmlns:a16="http://schemas.microsoft.com/office/drawing/2014/main" id="{FA08A3B6-0733-788A-D05A-84F0680D6A8D}"/>
                </a:ext>
              </a:extLst>
            </p:cNvPr>
            <p:cNvSpPr/>
            <p:nvPr/>
          </p:nvSpPr>
          <p:spPr>
            <a:xfrm>
              <a:off x="-740959" y="4137116"/>
              <a:ext cx="1897847" cy="177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2CF655EA-2E25-7138-7129-2044D2F2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8" t="27013" r="15026" b="50000"/>
            <a:stretch>
              <a:fillRect/>
            </a:stretch>
          </p:blipFill>
          <p:spPr>
            <a:xfrm>
              <a:off x="-623886" y="4241256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25" name="กลุ่ม 24">
            <a:extLst>
              <a:ext uri="{FF2B5EF4-FFF2-40B4-BE49-F238E27FC236}">
                <a16:creationId xmlns:a16="http://schemas.microsoft.com/office/drawing/2014/main" id="{B35B852E-641C-EBCA-3B6F-CC0FA197E2EF}"/>
              </a:ext>
            </a:extLst>
          </p:cNvPr>
          <p:cNvGrpSpPr/>
          <p:nvPr/>
        </p:nvGrpSpPr>
        <p:grpSpPr>
          <a:xfrm>
            <a:off x="3484181" y="3863283"/>
            <a:ext cx="1897847" cy="1770380"/>
            <a:chOff x="393700" y="4282383"/>
            <a:chExt cx="1897847" cy="1770380"/>
          </a:xfrm>
        </p:grpSpPr>
        <p:sp>
          <p:nvSpPr>
            <p:cNvPr id="17" name="สี่เหลี่ยมผืนผ้า 16">
              <a:extLst>
                <a:ext uri="{FF2B5EF4-FFF2-40B4-BE49-F238E27FC236}">
                  <a16:creationId xmlns:a16="http://schemas.microsoft.com/office/drawing/2014/main" id="{C637253F-2AAE-8100-14C2-DA744F5A173C}"/>
                </a:ext>
              </a:extLst>
            </p:cNvPr>
            <p:cNvSpPr/>
            <p:nvPr/>
          </p:nvSpPr>
          <p:spPr>
            <a:xfrm>
              <a:off x="393700" y="4282383"/>
              <a:ext cx="1897847" cy="17703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535D7BF-826F-50C4-A937-4CEB53A2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02" t="27013" r="52" b="50000"/>
            <a:stretch>
              <a:fillRect/>
            </a:stretch>
          </p:blipFill>
          <p:spPr>
            <a:xfrm>
              <a:off x="510773" y="4386523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26" name="กลุ่ม 25">
            <a:extLst>
              <a:ext uri="{FF2B5EF4-FFF2-40B4-BE49-F238E27FC236}">
                <a16:creationId xmlns:a16="http://schemas.microsoft.com/office/drawing/2014/main" id="{FCF56F84-C9A1-B85E-DD2C-68B798072B68}"/>
              </a:ext>
            </a:extLst>
          </p:cNvPr>
          <p:cNvGrpSpPr/>
          <p:nvPr/>
        </p:nvGrpSpPr>
        <p:grpSpPr>
          <a:xfrm>
            <a:off x="6473825" y="3513411"/>
            <a:ext cx="1897847" cy="1770380"/>
            <a:chOff x="4346977" y="4237311"/>
            <a:chExt cx="1897847" cy="1770380"/>
          </a:xfrm>
        </p:grpSpPr>
        <p:sp>
          <p:nvSpPr>
            <p:cNvPr id="18" name="สี่เหลี่ยมผืนผ้า 17">
              <a:extLst>
                <a:ext uri="{FF2B5EF4-FFF2-40B4-BE49-F238E27FC236}">
                  <a16:creationId xmlns:a16="http://schemas.microsoft.com/office/drawing/2014/main" id="{36E4046B-7F31-E562-321F-C450A8D5362F}"/>
                </a:ext>
              </a:extLst>
            </p:cNvPr>
            <p:cNvSpPr/>
            <p:nvPr/>
          </p:nvSpPr>
          <p:spPr>
            <a:xfrm>
              <a:off x="4346977" y="4237311"/>
              <a:ext cx="1897847" cy="17703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D1036E87-7086-8778-9D66-848B7A29F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" t="50000" r="85964" b="27013"/>
            <a:stretch>
              <a:fillRect/>
            </a:stretch>
          </p:blipFill>
          <p:spPr>
            <a:xfrm>
              <a:off x="4464050" y="4341451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CC01AE70-0BEF-5DA7-0170-5B02931920DB}"/>
              </a:ext>
            </a:extLst>
          </p:cNvPr>
          <p:cNvGrpSpPr/>
          <p:nvPr/>
        </p:nvGrpSpPr>
        <p:grpSpPr>
          <a:xfrm>
            <a:off x="8990036" y="3409271"/>
            <a:ext cx="1897847" cy="1770380"/>
            <a:chOff x="7180664" y="4099290"/>
            <a:chExt cx="1897847" cy="1770380"/>
          </a:xfrm>
        </p:grpSpPr>
        <p:sp>
          <p:nvSpPr>
            <p:cNvPr id="19" name="สี่เหลี่ยมผืนผ้า 18">
              <a:extLst>
                <a:ext uri="{FF2B5EF4-FFF2-40B4-BE49-F238E27FC236}">
                  <a16:creationId xmlns:a16="http://schemas.microsoft.com/office/drawing/2014/main" id="{D9E2CAFA-14F7-C0BC-023E-6A2DA2773FE2}"/>
                </a:ext>
              </a:extLst>
            </p:cNvPr>
            <p:cNvSpPr/>
            <p:nvPr/>
          </p:nvSpPr>
          <p:spPr>
            <a:xfrm>
              <a:off x="7180664" y="4099290"/>
              <a:ext cx="1897847" cy="177038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B5FCFA77-6611-4BF5-A012-E6701947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46" t="50000" r="72708" b="27013"/>
            <a:stretch>
              <a:fillRect/>
            </a:stretch>
          </p:blipFill>
          <p:spPr>
            <a:xfrm>
              <a:off x="7297737" y="4203430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CAFF04EB-1A6D-77D3-D109-35CDEAE7F784}"/>
              </a:ext>
            </a:extLst>
          </p:cNvPr>
          <p:cNvGrpSpPr/>
          <p:nvPr/>
        </p:nvGrpSpPr>
        <p:grpSpPr>
          <a:xfrm>
            <a:off x="1041397" y="1438141"/>
            <a:ext cx="1897847" cy="1770380"/>
            <a:chOff x="-304803" y="-949459"/>
            <a:chExt cx="1897847" cy="1770380"/>
          </a:xfrm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9E251159-8F6F-820E-B9AE-84B0FEF04AE7}"/>
                </a:ext>
              </a:extLst>
            </p:cNvPr>
            <p:cNvSpPr/>
            <p:nvPr/>
          </p:nvSpPr>
          <p:spPr>
            <a:xfrm>
              <a:off x="-304803" y="-949459"/>
              <a:ext cx="1897847" cy="177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B187139B-47B8-D857-B738-C454A2E08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4" t="26241" r="71510" b="50772"/>
            <a:stretch>
              <a:fillRect/>
            </a:stretch>
          </p:blipFill>
          <p:spPr>
            <a:xfrm>
              <a:off x="-187730" y="-845319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856391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7351672-1C47-0E3C-E8A7-1EEA1DAE2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-374" r="86458" b="77387"/>
          <a:stretch>
            <a:fillRect/>
          </a:stretch>
        </p:blipFill>
        <p:spPr>
          <a:xfrm>
            <a:off x="5114921" y="-361388"/>
            <a:ext cx="1663700" cy="1562100"/>
          </a:xfrm>
          <a:custGeom>
            <a:avLst/>
            <a:gdLst>
              <a:gd name="connsiteX0" fmla="*/ 0 w 1663700"/>
              <a:gd name="connsiteY0" fmla="*/ 0 h 1562100"/>
              <a:gd name="connsiteX1" fmla="*/ 1663700 w 1663700"/>
              <a:gd name="connsiteY1" fmla="*/ 0 h 1562100"/>
              <a:gd name="connsiteX2" fmla="*/ 1663700 w 1663700"/>
              <a:gd name="connsiteY2" fmla="*/ 25400 h 1562100"/>
              <a:gd name="connsiteX3" fmla="*/ 12700 w 1663700"/>
              <a:gd name="connsiteY3" fmla="*/ 25400 h 1562100"/>
              <a:gd name="connsiteX4" fmla="*/ 12700 w 1663700"/>
              <a:gd name="connsiteY4" fmla="*/ 1562100 h 1562100"/>
              <a:gd name="connsiteX5" fmla="*/ 0 w 1663700"/>
              <a:gd name="connsiteY5" fmla="*/ 1562100 h 1562100"/>
              <a:gd name="connsiteX6" fmla="*/ 0 w 1663700"/>
              <a:gd name="connsiteY6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3700" h="1562100">
                <a:moveTo>
                  <a:pt x="0" y="0"/>
                </a:moveTo>
                <a:lnTo>
                  <a:pt x="1663700" y="0"/>
                </a:lnTo>
                <a:lnTo>
                  <a:pt x="1663700" y="25400"/>
                </a:lnTo>
                <a:lnTo>
                  <a:pt x="12700" y="25400"/>
                </a:lnTo>
                <a:lnTo>
                  <a:pt x="12700" y="1562100"/>
                </a:lnTo>
                <a:lnTo>
                  <a:pt x="0" y="15621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E44DA3EF-0E59-4D48-8F42-93069FC05B99}"/>
              </a:ext>
            </a:extLst>
          </p:cNvPr>
          <p:cNvSpPr/>
          <p:nvPr/>
        </p:nvSpPr>
        <p:spPr>
          <a:xfrm>
            <a:off x="12719052" y="-361388"/>
            <a:ext cx="1663700" cy="1562100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2" name="รูปภาพ 111">
            <a:extLst>
              <a:ext uri="{FF2B5EF4-FFF2-40B4-BE49-F238E27FC236}">
                <a16:creationId xmlns:a16="http://schemas.microsoft.com/office/drawing/2014/main" id="{3183B487-3540-9865-F4AC-94DAF14C7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6" t="-374" r="72708" b="100000"/>
          <a:stretch>
            <a:fillRect/>
          </a:stretch>
        </p:blipFill>
        <p:spPr>
          <a:xfrm>
            <a:off x="7153273" y="-208988"/>
            <a:ext cx="1663700" cy="25400"/>
          </a:xfrm>
          <a:custGeom>
            <a:avLst/>
            <a:gdLst>
              <a:gd name="connsiteX0" fmla="*/ 0 w 1663700"/>
              <a:gd name="connsiteY0" fmla="*/ 0 h 25400"/>
              <a:gd name="connsiteX1" fmla="*/ 1663700 w 1663700"/>
              <a:gd name="connsiteY1" fmla="*/ 0 h 25400"/>
              <a:gd name="connsiteX2" fmla="*/ 1663700 w 1663700"/>
              <a:gd name="connsiteY2" fmla="*/ 25400 h 25400"/>
              <a:gd name="connsiteX3" fmla="*/ 0 w 1663700"/>
              <a:gd name="connsiteY3" fmla="*/ 25400 h 25400"/>
              <a:gd name="connsiteX4" fmla="*/ 0 w 1663700"/>
              <a:gd name="connsiteY4" fmla="*/ 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700" h="25400">
                <a:moveTo>
                  <a:pt x="0" y="0"/>
                </a:moveTo>
                <a:lnTo>
                  <a:pt x="1663700" y="0"/>
                </a:lnTo>
                <a:lnTo>
                  <a:pt x="1663700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42" name="กลุ่ม 141">
            <a:extLst>
              <a:ext uri="{FF2B5EF4-FFF2-40B4-BE49-F238E27FC236}">
                <a16:creationId xmlns:a16="http://schemas.microsoft.com/office/drawing/2014/main" id="{6823E392-2800-5340-4039-6DD3AB067368}"/>
              </a:ext>
            </a:extLst>
          </p:cNvPr>
          <p:cNvGrpSpPr/>
          <p:nvPr/>
        </p:nvGrpSpPr>
        <p:grpSpPr>
          <a:xfrm>
            <a:off x="7254885" y="1887220"/>
            <a:ext cx="1897847" cy="1770380"/>
            <a:chOff x="9198175" y="3841750"/>
            <a:chExt cx="1897847" cy="1770380"/>
          </a:xfrm>
        </p:grpSpPr>
        <p:sp>
          <p:nvSpPr>
            <p:cNvPr id="132" name="สี่เหลี่ยมผืนผ้า 131">
              <a:extLst>
                <a:ext uri="{FF2B5EF4-FFF2-40B4-BE49-F238E27FC236}">
                  <a16:creationId xmlns:a16="http://schemas.microsoft.com/office/drawing/2014/main" id="{4526284E-5C3C-7462-1FF2-4B3990040A6E}"/>
                </a:ext>
              </a:extLst>
            </p:cNvPr>
            <p:cNvSpPr/>
            <p:nvPr/>
          </p:nvSpPr>
          <p:spPr>
            <a:xfrm>
              <a:off x="9198175" y="3841750"/>
              <a:ext cx="1897847" cy="1770380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3" name="รูปภาพ 112">
              <a:extLst>
                <a:ext uri="{FF2B5EF4-FFF2-40B4-BE49-F238E27FC236}">
                  <a16:creationId xmlns:a16="http://schemas.microsoft.com/office/drawing/2014/main" id="{EA331913-20EA-418C-8AC0-149D21BB5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14" t="76422" r="29141" b="591"/>
            <a:stretch>
              <a:fillRect/>
            </a:stretch>
          </p:blipFill>
          <p:spPr>
            <a:xfrm>
              <a:off x="9315248" y="3945890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135" name="กลุ่ม 134">
            <a:extLst>
              <a:ext uri="{FF2B5EF4-FFF2-40B4-BE49-F238E27FC236}">
                <a16:creationId xmlns:a16="http://schemas.microsoft.com/office/drawing/2014/main" id="{7F0C01E7-6EE9-582E-80A3-1A9BB7196DD8}"/>
              </a:ext>
            </a:extLst>
          </p:cNvPr>
          <p:cNvGrpSpPr/>
          <p:nvPr/>
        </p:nvGrpSpPr>
        <p:grpSpPr>
          <a:xfrm>
            <a:off x="2588418" y="-84893"/>
            <a:ext cx="1897847" cy="1770380"/>
            <a:chOff x="4180287" y="1911631"/>
            <a:chExt cx="1897847" cy="1770380"/>
          </a:xfrm>
        </p:grpSpPr>
        <p:sp>
          <p:nvSpPr>
            <p:cNvPr id="125" name="สี่เหลี่ยมผืนผ้า 124">
              <a:extLst>
                <a:ext uri="{FF2B5EF4-FFF2-40B4-BE49-F238E27FC236}">
                  <a16:creationId xmlns:a16="http://schemas.microsoft.com/office/drawing/2014/main" id="{037537BC-997D-7A8A-6D56-EB03C025B010}"/>
                </a:ext>
              </a:extLst>
            </p:cNvPr>
            <p:cNvSpPr/>
            <p:nvPr/>
          </p:nvSpPr>
          <p:spPr>
            <a:xfrm>
              <a:off x="4180287" y="1911631"/>
              <a:ext cx="1897847" cy="17703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4" name="รูปภาพ 113">
              <a:extLst>
                <a:ext uri="{FF2B5EF4-FFF2-40B4-BE49-F238E27FC236}">
                  <a16:creationId xmlns:a16="http://schemas.microsoft.com/office/drawing/2014/main" id="{03180047-6D52-793B-B8D0-DB89A81E9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14" t="50000" r="29141" b="27013"/>
            <a:stretch>
              <a:fillRect/>
            </a:stretch>
          </p:blipFill>
          <p:spPr>
            <a:xfrm>
              <a:off x="4297360" y="2015771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136" name="กลุ่ม 135">
            <a:extLst>
              <a:ext uri="{FF2B5EF4-FFF2-40B4-BE49-F238E27FC236}">
                <a16:creationId xmlns:a16="http://schemas.microsoft.com/office/drawing/2014/main" id="{22A37F33-DE62-06D2-8F58-1C26B9308B7C}"/>
              </a:ext>
            </a:extLst>
          </p:cNvPr>
          <p:cNvGrpSpPr/>
          <p:nvPr/>
        </p:nvGrpSpPr>
        <p:grpSpPr>
          <a:xfrm>
            <a:off x="4997847" y="-270400"/>
            <a:ext cx="1897847" cy="1770380"/>
            <a:chOff x="6844110" y="1911631"/>
            <a:chExt cx="1897847" cy="1770380"/>
          </a:xfrm>
        </p:grpSpPr>
        <p:sp>
          <p:nvSpPr>
            <p:cNvPr id="126" name="สี่เหลี่ยมผืนผ้า 125">
              <a:extLst>
                <a:ext uri="{FF2B5EF4-FFF2-40B4-BE49-F238E27FC236}">
                  <a16:creationId xmlns:a16="http://schemas.microsoft.com/office/drawing/2014/main" id="{D7FEE0E3-0738-17F0-2309-FF6A618234A0}"/>
                </a:ext>
              </a:extLst>
            </p:cNvPr>
            <p:cNvSpPr/>
            <p:nvPr/>
          </p:nvSpPr>
          <p:spPr>
            <a:xfrm>
              <a:off x="6844110" y="1911631"/>
              <a:ext cx="1897847" cy="17703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5" name="รูปภาพ 114">
              <a:extLst>
                <a:ext uri="{FF2B5EF4-FFF2-40B4-BE49-F238E27FC236}">
                  <a16:creationId xmlns:a16="http://schemas.microsoft.com/office/drawing/2014/main" id="{47DA1AE1-5257-15E5-B154-1FE37C74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84" t="50000" r="14870" b="27013"/>
            <a:stretch>
              <a:fillRect/>
            </a:stretch>
          </p:blipFill>
          <p:spPr>
            <a:xfrm>
              <a:off x="6961183" y="2015771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138" name="กลุ่ม 137">
            <a:extLst>
              <a:ext uri="{FF2B5EF4-FFF2-40B4-BE49-F238E27FC236}">
                <a16:creationId xmlns:a16="http://schemas.microsoft.com/office/drawing/2014/main" id="{CAB0B4DF-C03F-5F2D-D10A-65E6A42B5CA6}"/>
              </a:ext>
            </a:extLst>
          </p:cNvPr>
          <p:cNvGrpSpPr/>
          <p:nvPr/>
        </p:nvGrpSpPr>
        <p:grpSpPr>
          <a:xfrm>
            <a:off x="-2276473" y="2403745"/>
            <a:ext cx="1897847" cy="1770380"/>
            <a:chOff x="-890184" y="4265612"/>
            <a:chExt cx="1897847" cy="1770380"/>
          </a:xfrm>
        </p:grpSpPr>
        <p:sp>
          <p:nvSpPr>
            <p:cNvPr id="127" name="สี่เหลี่ยมผืนผ้า 126">
              <a:extLst>
                <a:ext uri="{FF2B5EF4-FFF2-40B4-BE49-F238E27FC236}">
                  <a16:creationId xmlns:a16="http://schemas.microsoft.com/office/drawing/2014/main" id="{3C1CD043-601B-37F1-3675-862F19EE3E27}"/>
                </a:ext>
              </a:extLst>
            </p:cNvPr>
            <p:cNvSpPr/>
            <p:nvPr/>
          </p:nvSpPr>
          <p:spPr>
            <a:xfrm>
              <a:off x="-890184" y="4265612"/>
              <a:ext cx="1897847" cy="17703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7" name="รูปภาพ 116">
              <a:extLst>
                <a:ext uri="{FF2B5EF4-FFF2-40B4-BE49-F238E27FC236}">
                  <a16:creationId xmlns:a16="http://schemas.microsoft.com/office/drawing/2014/main" id="{8A737149-C1FE-B6BC-129A-79214238C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" t="76983" r="85964" b="30"/>
            <a:stretch>
              <a:fillRect/>
            </a:stretch>
          </p:blipFill>
          <p:spPr>
            <a:xfrm>
              <a:off x="-773111" y="4369752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139" name="กลุ่ม 138">
            <a:extLst>
              <a:ext uri="{FF2B5EF4-FFF2-40B4-BE49-F238E27FC236}">
                <a16:creationId xmlns:a16="http://schemas.microsoft.com/office/drawing/2014/main" id="{AB1D114E-5DD7-A3BE-2FBB-86EEA2352D0F}"/>
              </a:ext>
            </a:extLst>
          </p:cNvPr>
          <p:cNvGrpSpPr/>
          <p:nvPr/>
        </p:nvGrpSpPr>
        <p:grpSpPr>
          <a:xfrm>
            <a:off x="0" y="2194560"/>
            <a:ext cx="1897847" cy="1770380"/>
            <a:chOff x="1823053" y="4081280"/>
            <a:chExt cx="1897847" cy="1770380"/>
          </a:xfrm>
        </p:grpSpPr>
        <p:sp>
          <p:nvSpPr>
            <p:cNvPr id="128" name="สี่เหลี่ยมผืนผ้า 127">
              <a:extLst>
                <a:ext uri="{FF2B5EF4-FFF2-40B4-BE49-F238E27FC236}">
                  <a16:creationId xmlns:a16="http://schemas.microsoft.com/office/drawing/2014/main" id="{3E6D5678-24FF-7FDC-EB9A-2E016EBE03B2}"/>
                </a:ext>
              </a:extLst>
            </p:cNvPr>
            <p:cNvSpPr/>
            <p:nvPr/>
          </p:nvSpPr>
          <p:spPr>
            <a:xfrm>
              <a:off x="1823053" y="4081280"/>
              <a:ext cx="1897847" cy="17703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8" name="รูปภาพ 117">
              <a:extLst>
                <a:ext uri="{FF2B5EF4-FFF2-40B4-BE49-F238E27FC236}">
                  <a16:creationId xmlns:a16="http://schemas.microsoft.com/office/drawing/2014/main" id="{A251E5D7-C5CC-7518-B250-7C79145E0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36" t="76983" r="72318" b="30"/>
            <a:stretch>
              <a:fillRect/>
            </a:stretch>
          </p:blipFill>
          <p:spPr>
            <a:xfrm>
              <a:off x="1940126" y="4185420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140" name="กลุ่ม 139">
            <a:extLst>
              <a:ext uri="{FF2B5EF4-FFF2-40B4-BE49-F238E27FC236}">
                <a16:creationId xmlns:a16="http://schemas.microsoft.com/office/drawing/2014/main" id="{36824878-12AB-DC18-353A-8DF679794DF3}"/>
              </a:ext>
            </a:extLst>
          </p:cNvPr>
          <p:cNvGrpSpPr/>
          <p:nvPr/>
        </p:nvGrpSpPr>
        <p:grpSpPr>
          <a:xfrm>
            <a:off x="2506661" y="2095500"/>
            <a:ext cx="1897847" cy="1770380"/>
            <a:chOff x="2679700" y="3943350"/>
            <a:chExt cx="1897847" cy="1770380"/>
          </a:xfrm>
        </p:grpSpPr>
        <p:sp>
          <p:nvSpPr>
            <p:cNvPr id="129" name="สี่เหลี่ยมผืนผ้า 128">
              <a:extLst>
                <a:ext uri="{FF2B5EF4-FFF2-40B4-BE49-F238E27FC236}">
                  <a16:creationId xmlns:a16="http://schemas.microsoft.com/office/drawing/2014/main" id="{7749CCC3-ED2E-B1B9-A48D-69FC3CD7F44F}"/>
                </a:ext>
              </a:extLst>
            </p:cNvPr>
            <p:cNvSpPr/>
            <p:nvPr/>
          </p:nvSpPr>
          <p:spPr>
            <a:xfrm>
              <a:off x="2679700" y="3943350"/>
              <a:ext cx="1897847" cy="17703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9" name="รูปภาพ 118">
              <a:extLst>
                <a:ext uri="{FF2B5EF4-FFF2-40B4-BE49-F238E27FC236}">
                  <a16:creationId xmlns:a16="http://schemas.microsoft.com/office/drawing/2014/main" id="{414933C8-D425-AE05-97D3-2DA4ECBDF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16" t="76983" r="57839" b="30"/>
            <a:stretch>
              <a:fillRect/>
            </a:stretch>
          </p:blipFill>
          <p:spPr>
            <a:xfrm>
              <a:off x="2796773" y="4047490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141" name="กลุ่ม 140">
            <a:extLst>
              <a:ext uri="{FF2B5EF4-FFF2-40B4-BE49-F238E27FC236}">
                <a16:creationId xmlns:a16="http://schemas.microsoft.com/office/drawing/2014/main" id="{AAB04EA2-94B3-E404-D1B0-1527671AEA11}"/>
              </a:ext>
            </a:extLst>
          </p:cNvPr>
          <p:cNvGrpSpPr/>
          <p:nvPr/>
        </p:nvGrpSpPr>
        <p:grpSpPr>
          <a:xfrm>
            <a:off x="4880773" y="1887220"/>
            <a:ext cx="1897847" cy="1770380"/>
            <a:chOff x="7031438" y="4047942"/>
            <a:chExt cx="1897847" cy="1770380"/>
          </a:xfrm>
        </p:grpSpPr>
        <p:sp>
          <p:nvSpPr>
            <p:cNvPr id="130" name="สี่เหลี่ยมผืนผ้า 129">
              <a:extLst>
                <a:ext uri="{FF2B5EF4-FFF2-40B4-BE49-F238E27FC236}">
                  <a16:creationId xmlns:a16="http://schemas.microsoft.com/office/drawing/2014/main" id="{11656C89-7B21-B39C-7554-F00BB2F18DA8}"/>
                </a:ext>
              </a:extLst>
            </p:cNvPr>
            <p:cNvSpPr/>
            <p:nvPr/>
          </p:nvSpPr>
          <p:spPr>
            <a:xfrm>
              <a:off x="7031438" y="4047942"/>
              <a:ext cx="1897847" cy="1770380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20" name="รูปภาพ 119">
              <a:extLst>
                <a:ext uri="{FF2B5EF4-FFF2-40B4-BE49-F238E27FC236}">
                  <a16:creationId xmlns:a16="http://schemas.microsoft.com/office/drawing/2014/main" id="{C2EBDC89-00B5-EF45-6448-F2BB9297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77" t="76983" r="43177" b="30"/>
            <a:stretch>
              <a:fillRect/>
            </a:stretch>
          </p:blipFill>
          <p:spPr>
            <a:xfrm>
              <a:off x="7148511" y="4152082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133" name="กลุ่ม 132">
            <a:extLst>
              <a:ext uri="{FF2B5EF4-FFF2-40B4-BE49-F238E27FC236}">
                <a16:creationId xmlns:a16="http://schemas.microsoft.com/office/drawing/2014/main" id="{34208E2B-E644-6CAD-64B8-1729054BC745}"/>
              </a:ext>
            </a:extLst>
          </p:cNvPr>
          <p:cNvGrpSpPr/>
          <p:nvPr/>
        </p:nvGrpSpPr>
        <p:grpSpPr>
          <a:xfrm>
            <a:off x="-2091929" y="-18853"/>
            <a:ext cx="1897847" cy="1770380"/>
            <a:chOff x="-2091929" y="-18853"/>
            <a:chExt cx="1897847" cy="1770380"/>
          </a:xfrm>
        </p:grpSpPr>
        <p:sp>
          <p:nvSpPr>
            <p:cNvPr id="123" name="สี่เหลี่ยมผืนผ้า 122">
              <a:extLst>
                <a:ext uri="{FF2B5EF4-FFF2-40B4-BE49-F238E27FC236}">
                  <a16:creationId xmlns:a16="http://schemas.microsoft.com/office/drawing/2014/main" id="{87E1AC58-3910-65E5-89E6-4CA3B151FDCD}"/>
                </a:ext>
              </a:extLst>
            </p:cNvPr>
            <p:cNvSpPr/>
            <p:nvPr/>
          </p:nvSpPr>
          <p:spPr>
            <a:xfrm>
              <a:off x="-2091929" y="-18853"/>
              <a:ext cx="1897847" cy="17703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21" name="รูปภาพ 120">
              <a:extLst>
                <a:ext uri="{FF2B5EF4-FFF2-40B4-BE49-F238E27FC236}">
                  <a16:creationId xmlns:a16="http://schemas.microsoft.com/office/drawing/2014/main" id="{E97C9F47-7D01-965A-8C63-4E4F1158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0" t="50000" r="57604" b="27013"/>
            <a:stretch>
              <a:fillRect/>
            </a:stretch>
          </p:blipFill>
          <p:spPr>
            <a:xfrm>
              <a:off x="-1974856" y="85287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134" name="กลุ่ม 133">
            <a:extLst>
              <a:ext uri="{FF2B5EF4-FFF2-40B4-BE49-F238E27FC236}">
                <a16:creationId xmlns:a16="http://schemas.microsoft.com/office/drawing/2014/main" id="{98B8A8BF-611E-C95F-7451-C3A0D3983C6A}"/>
              </a:ext>
            </a:extLst>
          </p:cNvPr>
          <p:cNvGrpSpPr/>
          <p:nvPr/>
        </p:nvGrpSpPr>
        <p:grpSpPr>
          <a:xfrm>
            <a:off x="281788" y="-40808"/>
            <a:ext cx="1897847" cy="1770380"/>
            <a:chOff x="1816700" y="1888099"/>
            <a:chExt cx="1897847" cy="1770380"/>
          </a:xfrm>
        </p:grpSpPr>
        <p:sp>
          <p:nvSpPr>
            <p:cNvPr id="124" name="สี่เหลี่ยมผืนผ้า 123">
              <a:extLst>
                <a:ext uri="{FF2B5EF4-FFF2-40B4-BE49-F238E27FC236}">
                  <a16:creationId xmlns:a16="http://schemas.microsoft.com/office/drawing/2014/main" id="{A16EA1E2-2BC1-2F39-7EDE-B0A8E5DDEB81}"/>
                </a:ext>
              </a:extLst>
            </p:cNvPr>
            <p:cNvSpPr/>
            <p:nvPr/>
          </p:nvSpPr>
          <p:spPr>
            <a:xfrm>
              <a:off x="1816700" y="1888099"/>
              <a:ext cx="1897847" cy="177038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22" name="รูปภาพ 121">
              <a:extLst>
                <a:ext uri="{FF2B5EF4-FFF2-40B4-BE49-F238E27FC236}">
                  <a16:creationId xmlns:a16="http://schemas.microsoft.com/office/drawing/2014/main" id="{526DA109-5CF3-2706-6D06-11A511682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68" t="50000" r="42786" b="27013"/>
            <a:stretch>
              <a:fillRect/>
            </a:stretch>
          </p:blipFill>
          <p:spPr>
            <a:xfrm>
              <a:off x="1933774" y="1992239"/>
              <a:ext cx="1663699" cy="1562100"/>
            </a:xfrm>
            <a:custGeom>
              <a:avLst/>
              <a:gdLst>
                <a:gd name="connsiteX0" fmla="*/ 0 w 1663699"/>
                <a:gd name="connsiteY0" fmla="*/ 0 h 1562100"/>
                <a:gd name="connsiteX1" fmla="*/ 1663699 w 1663699"/>
                <a:gd name="connsiteY1" fmla="*/ 0 h 1562100"/>
                <a:gd name="connsiteX2" fmla="*/ 1663699 w 1663699"/>
                <a:gd name="connsiteY2" fmla="*/ 1562100 h 1562100"/>
                <a:gd name="connsiteX3" fmla="*/ 0 w 1663699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699" h="1562100">
                  <a:moveTo>
                    <a:pt x="0" y="0"/>
                  </a:moveTo>
                  <a:lnTo>
                    <a:pt x="1663699" y="0"/>
                  </a:lnTo>
                  <a:lnTo>
                    <a:pt x="1663699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  <p:grpSp>
        <p:nvGrpSpPr>
          <p:cNvPr id="137" name="กลุ่ม 136">
            <a:extLst>
              <a:ext uri="{FF2B5EF4-FFF2-40B4-BE49-F238E27FC236}">
                <a16:creationId xmlns:a16="http://schemas.microsoft.com/office/drawing/2014/main" id="{35263A81-9878-D5DA-0A73-06E6AFEBA807}"/>
              </a:ext>
            </a:extLst>
          </p:cNvPr>
          <p:cNvGrpSpPr/>
          <p:nvPr/>
        </p:nvGrpSpPr>
        <p:grpSpPr>
          <a:xfrm>
            <a:off x="7322346" y="-283100"/>
            <a:ext cx="1897847" cy="1770380"/>
            <a:chOff x="9010849" y="1768756"/>
            <a:chExt cx="1897847" cy="1770380"/>
          </a:xfrm>
        </p:grpSpPr>
        <p:sp>
          <p:nvSpPr>
            <p:cNvPr id="131" name="สี่เหลี่ยมผืนผ้า 130">
              <a:extLst>
                <a:ext uri="{FF2B5EF4-FFF2-40B4-BE49-F238E27FC236}">
                  <a16:creationId xmlns:a16="http://schemas.microsoft.com/office/drawing/2014/main" id="{A37D26B7-A3B0-FD00-B7CF-E7A94D9D16A4}"/>
                </a:ext>
              </a:extLst>
            </p:cNvPr>
            <p:cNvSpPr/>
            <p:nvPr/>
          </p:nvSpPr>
          <p:spPr>
            <a:xfrm>
              <a:off x="9010849" y="1768756"/>
              <a:ext cx="1897847" cy="177038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6" name="รูปภาพ 115">
              <a:extLst>
                <a:ext uri="{FF2B5EF4-FFF2-40B4-BE49-F238E27FC236}">
                  <a16:creationId xmlns:a16="http://schemas.microsoft.com/office/drawing/2014/main" id="{F6AA73D8-A79A-4FB4-16C1-0A992DE3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54" t="50000" b="27013"/>
            <a:stretch>
              <a:fillRect/>
            </a:stretch>
          </p:blipFill>
          <p:spPr>
            <a:xfrm>
              <a:off x="9127922" y="1872896"/>
              <a:ext cx="1663700" cy="1562100"/>
            </a:xfrm>
            <a:custGeom>
              <a:avLst/>
              <a:gdLst>
                <a:gd name="connsiteX0" fmla="*/ 0 w 1663700"/>
                <a:gd name="connsiteY0" fmla="*/ 0 h 1562100"/>
                <a:gd name="connsiteX1" fmla="*/ 1663700 w 1663700"/>
                <a:gd name="connsiteY1" fmla="*/ 0 h 1562100"/>
                <a:gd name="connsiteX2" fmla="*/ 1663700 w 1663700"/>
                <a:gd name="connsiteY2" fmla="*/ 1562100 h 1562100"/>
                <a:gd name="connsiteX3" fmla="*/ 0 w 1663700"/>
                <a:gd name="connsiteY3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700" h="1562100">
                  <a:moveTo>
                    <a:pt x="0" y="0"/>
                  </a:moveTo>
                  <a:lnTo>
                    <a:pt x="1663700" y="0"/>
                  </a:lnTo>
                  <a:lnTo>
                    <a:pt x="1663700" y="1562100"/>
                  </a:lnTo>
                  <a:lnTo>
                    <a:pt x="0" y="15621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914378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72389AD5-ABB8-D819-C866-E5263ACF5826}"/>
              </a:ext>
            </a:extLst>
          </p:cNvPr>
          <p:cNvGrpSpPr/>
          <p:nvPr/>
        </p:nvGrpSpPr>
        <p:grpSpPr>
          <a:xfrm>
            <a:off x="-9559474" y="3407887"/>
            <a:ext cx="11872688" cy="6815774"/>
            <a:chOff x="-937988" y="2950526"/>
            <a:chExt cx="11872688" cy="6815774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100B870A-4397-66D5-FC71-73FEBCCB1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9"/>
            <a:stretch/>
          </p:blipFill>
          <p:spPr>
            <a:xfrm>
              <a:off x="-937988" y="2950526"/>
              <a:ext cx="11872687" cy="6773548"/>
            </a:xfrm>
            <a:prstGeom prst="rect">
              <a:avLst/>
            </a:prstGeom>
          </p:spPr>
        </p:pic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74B1BB43-CE6D-0285-A290-9F906770E5B5}"/>
                </a:ext>
              </a:extLst>
            </p:cNvPr>
            <p:cNvSpPr/>
            <p:nvPr/>
          </p:nvSpPr>
          <p:spPr>
            <a:xfrm>
              <a:off x="-937986" y="2950526"/>
              <a:ext cx="11872686" cy="6815774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573C7CFF-C7B8-ECD4-996B-9A25FA1729B9}"/>
              </a:ext>
            </a:extLst>
          </p:cNvPr>
          <p:cNvGrpSpPr/>
          <p:nvPr/>
        </p:nvGrpSpPr>
        <p:grpSpPr>
          <a:xfrm>
            <a:off x="2472869" y="724398"/>
            <a:ext cx="11872687" cy="6815774"/>
            <a:chOff x="2472869" y="724398"/>
            <a:chExt cx="11872687" cy="6815774"/>
          </a:xfrm>
        </p:grpSpPr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E68FDD6F-17F9-8ABE-C3A5-7125563C7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" r="1309"/>
            <a:stretch/>
          </p:blipFill>
          <p:spPr>
            <a:xfrm>
              <a:off x="2472869" y="745511"/>
              <a:ext cx="11872687" cy="6773548"/>
            </a:xfrm>
            <a:prstGeom prst="rect">
              <a:avLst/>
            </a:prstGeom>
          </p:spPr>
        </p:pic>
        <p:sp>
          <p:nvSpPr>
            <p:cNvPr id="7" name="สี่เหลี่ยมผืนผ้า 6">
              <a:extLst>
                <a:ext uri="{FF2B5EF4-FFF2-40B4-BE49-F238E27FC236}">
                  <a16:creationId xmlns:a16="http://schemas.microsoft.com/office/drawing/2014/main" id="{B515E566-AB79-1DE2-8797-607F50A191A4}"/>
                </a:ext>
              </a:extLst>
            </p:cNvPr>
            <p:cNvSpPr/>
            <p:nvPr/>
          </p:nvSpPr>
          <p:spPr>
            <a:xfrm>
              <a:off x="2472870" y="724398"/>
              <a:ext cx="11872686" cy="6815774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12908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EBC0B5CB-0207-1011-BF1F-994435210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270" r="50784" b="1442"/>
          <a:stretch>
            <a:fillRect/>
          </a:stretch>
        </p:blipFill>
        <p:spPr>
          <a:xfrm>
            <a:off x="-10743188" y="-1417836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B328C051-EDA3-549D-40E6-C05A092FB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2" t="1058" r="952" b="1654"/>
          <a:stretch>
            <a:fillRect/>
          </a:stretch>
        </p:blipFill>
        <p:spPr>
          <a:xfrm>
            <a:off x="-5532791" y="-1417837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6B7B16AA-7203-481C-264A-401F29F0B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1356" r="50756" b="1356"/>
          <a:stretch>
            <a:fillRect/>
          </a:stretch>
        </p:blipFill>
        <p:spPr>
          <a:xfrm>
            <a:off x="-3492127" y="-9536371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BE6724FB-8744-0CA7-2E85-102A4D49B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3" t="1045" r="972" b="1667"/>
          <a:stretch>
            <a:fillRect/>
          </a:stretch>
        </p:blipFill>
        <p:spPr>
          <a:xfrm>
            <a:off x="2230635" y="-9536372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9651AF19-9316-2F00-F807-07D1B87D0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356" r="50645" b="1356"/>
          <a:stretch>
            <a:fillRect/>
          </a:stretch>
        </p:blipFill>
        <p:spPr>
          <a:xfrm>
            <a:off x="7820029" y="-9536373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041ACD0E-546E-6240-BF8D-F1E1A66CF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3" t="1111" r="972" b="1601"/>
          <a:stretch>
            <a:fillRect/>
          </a:stretch>
        </p:blipFill>
        <p:spPr>
          <a:xfrm>
            <a:off x="13423075" y="-9536373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5630949F-B760-C9DA-65B1-DDE6CAD68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" t="1092" r="50887" b="1620"/>
          <a:stretch>
            <a:fillRect/>
          </a:stretch>
        </p:blipFill>
        <p:spPr>
          <a:xfrm>
            <a:off x="-13879660" y="-9066473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94B8BFDA-E496-1F4F-2786-D67A968DEC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4" t="1144" r="1091" b="1568"/>
          <a:stretch>
            <a:fillRect/>
          </a:stretch>
        </p:blipFill>
        <p:spPr>
          <a:xfrm>
            <a:off x="-8885590" y="-9536371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รูปภาพ 42">
            <a:extLst>
              <a:ext uri="{FF2B5EF4-FFF2-40B4-BE49-F238E27FC236}">
                <a16:creationId xmlns:a16="http://schemas.microsoft.com/office/drawing/2014/main" id="{9C105EB5-87BD-A81D-01C4-E5E8536AE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t="1356" r="50851" b="1356"/>
          <a:stretch>
            <a:fillRect/>
          </a:stretch>
        </p:blipFill>
        <p:spPr>
          <a:xfrm>
            <a:off x="10887160" y="-1459568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153CDFC7-AD61-D638-FE28-04C6F978C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t="1356" r="50744" b="1356"/>
          <a:stretch>
            <a:fillRect/>
          </a:stretch>
        </p:blipFill>
        <p:spPr>
          <a:xfrm>
            <a:off x="71986" y="-1287206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รูปภาพ 39">
            <a:extLst>
              <a:ext uri="{FF2B5EF4-FFF2-40B4-BE49-F238E27FC236}">
                <a16:creationId xmlns:a16="http://schemas.microsoft.com/office/drawing/2014/main" id="{BC778A2E-1031-D367-DD84-B84106054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7" t="1123" r="947" b="1589"/>
          <a:stretch>
            <a:fillRect/>
          </a:stretch>
        </p:blipFill>
        <p:spPr>
          <a:xfrm>
            <a:off x="5073879" y="-1287206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162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5797B1F-55F1-B0D3-7DC4-96EA690C1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5" t="1356" r="950" b="1356"/>
          <a:stretch>
            <a:fillRect/>
          </a:stretch>
        </p:blipFill>
        <p:spPr>
          <a:xfrm>
            <a:off x="-15830483" y="-7239000"/>
            <a:ext cx="4398746" cy="6672007"/>
          </a:xfrm>
          <a:custGeom>
            <a:avLst/>
            <a:gdLst>
              <a:gd name="connsiteX0" fmla="*/ 377544 w 4398746"/>
              <a:gd name="connsiteY0" fmla="*/ 0 h 6672007"/>
              <a:gd name="connsiteX1" fmla="*/ 4021202 w 4398746"/>
              <a:gd name="connsiteY1" fmla="*/ 0 h 6672007"/>
              <a:gd name="connsiteX2" fmla="*/ 4398746 w 4398746"/>
              <a:gd name="connsiteY2" fmla="*/ 377544 h 6672007"/>
              <a:gd name="connsiteX3" fmla="*/ 4398746 w 4398746"/>
              <a:gd name="connsiteY3" fmla="*/ 6294463 h 6672007"/>
              <a:gd name="connsiteX4" fmla="*/ 4021202 w 4398746"/>
              <a:gd name="connsiteY4" fmla="*/ 6672007 h 6672007"/>
              <a:gd name="connsiteX5" fmla="*/ 377544 w 4398746"/>
              <a:gd name="connsiteY5" fmla="*/ 6672007 h 6672007"/>
              <a:gd name="connsiteX6" fmla="*/ 0 w 4398746"/>
              <a:gd name="connsiteY6" fmla="*/ 6294463 h 6672007"/>
              <a:gd name="connsiteX7" fmla="*/ 0 w 4398746"/>
              <a:gd name="connsiteY7" fmla="*/ 377544 h 6672007"/>
              <a:gd name="connsiteX8" fmla="*/ 377544 w 4398746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6" h="6672007">
                <a:moveTo>
                  <a:pt x="377544" y="0"/>
                </a:moveTo>
                <a:lnTo>
                  <a:pt x="4021202" y="0"/>
                </a:lnTo>
                <a:cubicBezTo>
                  <a:pt x="4229714" y="0"/>
                  <a:pt x="4398746" y="169032"/>
                  <a:pt x="4398746" y="377544"/>
                </a:cubicBezTo>
                <a:lnTo>
                  <a:pt x="4398746" y="6294463"/>
                </a:lnTo>
                <a:cubicBezTo>
                  <a:pt x="4398746" y="6502975"/>
                  <a:pt x="4229714" y="6672007"/>
                  <a:pt x="4021202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266F9714-E865-AC84-CA5C-4C8A3C69C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1481" r="50668" b="1231"/>
          <a:stretch>
            <a:fillRect/>
          </a:stretch>
        </p:blipFill>
        <p:spPr>
          <a:xfrm>
            <a:off x="-11157651" y="-7340600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246F08CC-3BE1-AAB7-0F3E-5F736559C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2" t="1481" r="1062" b="1231"/>
          <a:stretch>
            <a:fillRect/>
          </a:stretch>
        </p:blipFill>
        <p:spPr>
          <a:xfrm>
            <a:off x="-6191457" y="-7340601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D0C51C81-285E-9500-C725-29E127FA2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" t="1481" r="50657" b="1231"/>
          <a:stretch>
            <a:fillRect/>
          </a:stretch>
        </p:blipFill>
        <p:spPr>
          <a:xfrm>
            <a:off x="-1225263" y="-7340602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0F1B13EC-7B0D-DD40-0266-64899DD39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3" t="1356" r="792" b="1356"/>
          <a:stretch>
            <a:fillRect/>
          </a:stretch>
        </p:blipFill>
        <p:spPr>
          <a:xfrm>
            <a:off x="4419875" y="-7247603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F06506E9-8AE7-22FA-BCA0-856A14F7D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t="1270" r="50615" b="1442"/>
          <a:stretch>
            <a:fillRect/>
          </a:stretch>
        </p:blipFill>
        <p:spPr>
          <a:xfrm>
            <a:off x="9660156" y="-7154606"/>
            <a:ext cx="4398744" cy="6672007"/>
          </a:xfrm>
          <a:custGeom>
            <a:avLst/>
            <a:gdLst>
              <a:gd name="connsiteX0" fmla="*/ 377544 w 4398744"/>
              <a:gd name="connsiteY0" fmla="*/ 0 h 6672007"/>
              <a:gd name="connsiteX1" fmla="*/ 4021200 w 4398744"/>
              <a:gd name="connsiteY1" fmla="*/ 0 h 6672007"/>
              <a:gd name="connsiteX2" fmla="*/ 4398744 w 4398744"/>
              <a:gd name="connsiteY2" fmla="*/ 377544 h 6672007"/>
              <a:gd name="connsiteX3" fmla="*/ 4398744 w 4398744"/>
              <a:gd name="connsiteY3" fmla="*/ 6294463 h 6672007"/>
              <a:gd name="connsiteX4" fmla="*/ 4021200 w 4398744"/>
              <a:gd name="connsiteY4" fmla="*/ 6672007 h 6672007"/>
              <a:gd name="connsiteX5" fmla="*/ 377544 w 4398744"/>
              <a:gd name="connsiteY5" fmla="*/ 6672007 h 6672007"/>
              <a:gd name="connsiteX6" fmla="*/ 0 w 4398744"/>
              <a:gd name="connsiteY6" fmla="*/ 6294463 h 6672007"/>
              <a:gd name="connsiteX7" fmla="*/ 0 w 4398744"/>
              <a:gd name="connsiteY7" fmla="*/ 377544 h 6672007"/>
              <a:gd name="connsiteX8" fmla="*/ 377544 w 4398744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4" h="6672007">
                <a:moveTo>
                  <a:pt x="377544" y="0"/>
                </a:moveTo>
                <a:lnTo>
                  <a:pt x="4021200" y="0"/>
                </a:lnTo>
                <a:cubicBezTo>
                  <a:pt x="4229712" y="0"/>
                  <a:pt x="4398744" y="169032"/>
                  <a:pt x="4398744" y="377544"/>
                </a:cubicBezTo>
                <a:lnTo>
                  <a:pt x="4398744" y="6294463"/>
                </a:lnTo>
                <a:cubicBezTo>
                  <a:pt x="4398744" y="6502975"/>
                  <a:pt x="4229712" y="6672007"/>
                  <a:pt x="4021200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รูปภาพ 32">
            <a:extLst>
              <a:ext uri="{FF2B5EF4-FFF2-40B4-BE49-F238E27FC236}">
                <a16:creationId xmlns:a16="http://schemas.microsoft.com/office/drawing/2014/main" id="{C0C396D2-0476-7CF8-3612-431A76983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0" t="1356" r="625" b="1356"/>
          <a:stretch>
            <a:fillRect/>
          </a:stretch>
        </p:blipFill>
        <p:spPr>
          <a:xfrm>
            <a:off x="-15830483" y="273489"/>
            <a:ext cx="4398744" cy="6672007"/>
          </a:xfrm>
          <a:custGeom>
            <a:avLst/>
            <a:gdLst>
              <a:gd name="connsiteX0" fmla="*/ 377544 w 4398744"/>
              <a:gd name="connsiteY0" fmla="*/ 0 h 6672007"/>
              <a:gd name="connsiteX1" fmla="*/ 4021200 w 4398744"/>
              <a:gd name="connsiteY1" fmla="*/ 0 h 6672007"/>
              <a:gd name="connsiteX2" fmla="*/ 4398744 w 4398744"/>
              <a:gd name="connsiteY2" fmla="*/ 377544 h 6672007"/>
              <a:gd name="connsiteX3" fmla="*/ 4398744 w 4398744"/>
              <a:gd name="connsiteY3" fmla="*/ 6294463 h 6672007"/>
              <a:gd name="connsiteX4" fmla="*/ 4021200 w 4398744"/>
              <a:gd name="connsiteY4" fmla="*/ 6672007 h 6672007"/>
              <a:gd name="connsiteX5" fmla="*/ 377544 w 4398744"/>
              <a:gd name="connsiteY5" fmla="*/ 6672007 h 6672007"/>
              <a:gd name="connsiteX6" fmla="*/ 0 w 4398744"/>
              <a:gd name="connsiteY6" fmla="*/ 6294463 h 6672007"/>
              <a:gd name="connsiteX7" fmla="*/ 0 w 4398744"/>
              <a:gd name="connsiteY7" fmla="*/ 377544 h 6672007"/>
              <a:gd name="connsiteX8" fmla="*/ 377544 w 4398744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4" h="6672007">
                <a:moveTo>
                  <a:pt x="377544" y="0"/>
                </a:moveTo>
                <a:lnTo>
                  <a:pt x="4021200" y="0"/>
                </a:lnTo>
                <a:cubicBezTo>
                  <a:pt x="4229712" y="0"/>
                  <a:pt x="4398744" y="169032"/>
                  <a:pt x="4398744" y="377544"/>
                </a:cubicBezTo>
                <a:lnTo>
                  <a:pt x="4398744" y="6294463"/>
                </a:lnTo>
                <a:cubicBezTo>
                  <a:pt x="4398744" y="6502975"/>
                  <a:pt x="4229712" y="6672007"/>
                  <a:pt x="4021200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6E3EF49E-D8ED-3439-C0B7-57BB914B4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t="1171" r="50889" b="1541"/>
          <a:stretch>
            <a:fillRect/>
          </a:stretch>
        </p:blipFill>
        <p:spPr>
          <a:xfrm>
            <a:off x="-11157652" y="185993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CAA7F950-E98B-5076-B646-7757DB34F6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4" t="926" r="1111" b="1786"/>
          <a:stretch>
            <a:fillRect/>
          </a:stretch>
        </p:blipFill>
        <p:spPr>
          <a:xfrm>
            <a:off x="-6191458" y="185992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DA3D7127-0090-FFE8-79FB-7A436B0EA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t="1786" r="50972" b="926"/>
          <a:stretch>
            <a:fillRect/>
          </a:stretch>
        </p:blipFill>
        <p:spPr>
          <a:xfrm>
            <a:off x="-522511" y="273489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รูปภาพ 41">
            <a:extLst>
              <a:ext uri="{FF2B5EF4-FFF2-40B4-BE49-F238E27FC236}">
                <a16:creationId xmlns:a16="http://schemas.microsoft.com/office/drawing/2014/main" id="{A99C30E1-6F8E-F57E-2EE6-3C508180B4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9" t="1356" r="876" b="1356"/>
          <a:stretch>
            <a:fillRect/>
          </a:stretch>
        </p:blipFill>
        <p:spPr>
          <a:xfrm>
            <a:off x="5261411" y="273489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0889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21B97F04-0565-A5E0-E6B4-1A67F9E2A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968" r="50645" b="1744"/>
          <a:stretch>
            <a:fillRect/>
          </a:stretch>
        </p:blipFill>
        <p:spPr>
          <a:xfrm>
            <a:off x="-12100459" y="-5691470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5CBE5245-79B3-EDF0-5B86-21035658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74" t="1693" r="1221" b="1019"/>
          <a:stretch>
            <a:fillRect/>
          </a:stretch>
        </p:blipFill>
        <p:spPr>
          <a:xfrm>
            <a:off x="-6782791" y="-4857955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2B838CF6-44BF-1FDE-4E2D-E5576688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 t="1179" r="50796" b="1533"/>
          <a:stretch>
            <a:fillRect/>
          </a:stretch>
        </p:blipFill>
        <p:spPr>
          <a:xfrm>
            <a:off x="-2086691" y="-5127114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4FBDE514-9E25-B255-DAF7-68F90C4BB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9" t="1521" r="1096" b="1191"/>
          <a:stretch>
            <a:fillRect/>
          </a:stretch>
        </p:blipFill>
        <p:spPr>
          <a:xfrm>
            <a:off x="3633422" y="-5170540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รูปภาพ 41">
            <a:extLst>
              <a:ext uri="{FF2B5EF4-FFF2-40B4-BE49-F238E27FC236}">
                <a16:creationId xmlns:a16="http://schemas.microsoft.com/office/drawing/2014/main" id="{49F6A1C5-E374-9FF1-2B3D-76B40878D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1350" r="50843" b="1362"/>
          <a:stretch>
            <a:fillRect/>
          </a:stretch>
        </p:blipFill>
        <p:spPr>
          <a:xfrm>
            <a:off x="214369" y="3241953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รูปภาพ 42">
            <a:extLst>
              <a:ext uri="{FF2B5EF4-FFF2-40B4-BE49-F238E27FC236}">
                <a16:creationId xmlns:a16="http://schemas.microsoft.com/office/drawing/2014/main" id="{8C4DD846-0D6F-324B-D666-CC5B9C50A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1" t="801" r="794" b="1911"/>
          <a:stretch>
            <a:fillRect/>
          </a:stretch>
        </p:blipFill>
        <p:spPr>
          <a:xfrm>
            <a:off x="4790884" y="3204321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06480F5F-ADF0-926D-9093-010979B5F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t="1601" r="50737" b="1111"/>
          <a:stretch>
            <a:fillRect/>
          </a:stretch>
        </p:blipFill>
        <p:spPr>
          <a:xfrm>
            <a:off x="9417036" y="-4797906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รูปภาพ 32">
            <a:extLst>
              <a:ext uri="{FF2B5EF4-FFF2-40B4-BE49-F238E27FC236}">
                <a16:creationId xmlns:a16="http://schemas.microsoft.com/office/drawing/2014/main" id="{93B1EFF3-0A06-2708-9847-88BA97E2D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8" t="1601" r="1057" b="1111"/>
          <a:stretch>
            <a:fillRect/>
          </a:stretch>
        </p:blipFill>
        <p:spPr>
          <a:xfrm>
            <a:off x="13959767" y="-4797905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250FE11D-CB29-2E66-D471-4F0A8DC696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" t="993" r="50508" b="1719"/>
          <a:stretch>
            <a:fillRect/>
          </a:stretch>
        </p:blipFill>
        <p:spPr>
          <a:xfrm>
            <a:off x="-10203781" y="3204321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รูปภาพ 39">
            <a:extLst>
              <a:ext uri="{FF2B5EF4-FFF2-40B4-BE49-F238E27FC236}">
                <a16:creationId xmlns:a16="http://schemas.microsoft.com/office/drawing/2014/main" id="{CF6994C9-8542-8E22-17C3-F34356AFAA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3" t="1206" r="1002" b="1506"/>
          <a:stretch>
            <a:fillRect/>
          </a:stretch>
        </p:blipFill>
        <p:spPr>
          <a:xfrm>
            <a:off x="-5201414" y="3204321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รูปภาพ 44">
            <a:extLst>
              <a:ext uri="{FF2B5EF4-FFF2-40B4-BE49-F238E27FC236}">
                <a16:creationId xmlns:a16="http://schemas.microsoft.com/office/drawing/2014/main" id="{1DF4D63C-39A4-6F32-C9D6-8A591480E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" t="1058" r="50794" b="1654"/>
          <a:stretch>
            <a:fillRect/>
          </a:stretch>
        </p:blipFill>
        <p:spPr>
          <a:xfrm>
            <a:off x="10009516" y="3204320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098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1D77E299-533F-7A16-F548-9A6C6DA56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356" r="50784" b="1356"/>
          <a:stretch>
            <a:fillRect/>
          </a:stretch>
        </p:blipFill>
        <p:spPr>
          <a:xfrm>
            <a:off x="-3720056" y="-4753604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D9E240B8-96AB-1B5C-9E94-BEDBEA158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3" t="635" r="1022" b="2077"/>
          <a:stretch>
            <a:fillRect/>
          </a:stretch>
        </p:blipFill>
        <p:spPr>
          <a:xfrm>
            <a:off x="830186" y="-4803060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7E1142A-8EBA-860A-94F5-310331ACE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2" t="635" r="942" b="2077"/>
          <a:stretch>
            <a:fillRect/>
          </a:stretch>
        </p:blipFill>
        <p:spPr>
          <a:xfrm>
            <a:off x="-9737567" y="-4846601"/>
            <a:ext cx="4398746" cy="6672007"/>
          </a:xfrm>
          <a:custGeom>
            <a:avLst/>
            <a:gdLst>
              <a:gd name="connsiteX0" fmla="*/ 377544 w 4398746"/>
              <a:gd name="connsiteY0" fmla="*/ 0 h 6672007"/>
              <a:gd name="connsiteX1" fmla="*/ 4021202 w 4398746"/>
              <a:gd name="connsiteY1" fmla="*/ 0 h 6672007"/>
              <a:gd name="connsiteX2" fmla="*/ 4398746 w 4398746"/>
              <a:gd name="connsiteY2" fmla="*/ 377544 h 6672007"/>
              <a:gd name="connsiteX3" fmla="*/ 4398746 w 4398746"/>
              <a:gd name="connsiteY3" fmla="*/ 6294463 h 6672007"/>
              <a:gd name="connsiteX4" fmla="*/ 4021202 w 4398746"/>
              <a:gd name="connsiteY4" fmla="*/ 6672007 h 6672007"/>
              <a:gd name="connsiteX5" fmla="*/ 377544 w 4398746"/>
              <a:gd name="connsiteY5" fmla="*/ 6672007 h 6672007"/>
              <a:gd name="connsiteX6" fmla="*/ 0 w 4398746"/>
              <a:gd name="connsiteY6" fmla="*/ 6294463 h 6672007"/>
              <a:gd name="connsiteX7" fmla="*/ 0 w 4398746"/>
              <a:gd name="connsiteY7" fmla="*/ 377544 h 6672007"/>
              <a:gd name="connsiteX8" fmla="*/ 377544 w 4398746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6" h="6672007">
                <a:moveTo>
                  <a:pt x="377544" y="0"/>
                </a:moveTo>
                <a:lnTo>
                  <a:pt x="4021202" y="0"/>
                </a:lnTo>
                <a:cubicBezTo>
                  <a:pt x="4229714" y="0"/>
                  <a:pt x="4398746" y="169032"/>
                  <a:pt x="4398746" y="377544"/>
                </a:cubicBezTo>
                <a:lnTo>
                  <a:pt x="4398746" y="6294463"/>
                </a:lnTo>
                <a:cubicBezTo>
                  <a:pt x="4398746" y="6502975"/>
                  <a:pt x="4229714" y="6672007"/>
                  <a:pt x="4021202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A8AA2350-C694-685A-87FD-4D6B6DACA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" t="1442" r="51032" b="1270"/>
          <a:stretch>
            <a:fillRect/>
          </a:stretch>
        </p:blipFill>
        <p:spPr>
          <a:xfrm>
            <a:off x="18353312" y="-4747691"/>
            <a:ext cx="4398744" cy="6672007"/>
          </a:xfrm>
          <a:custGeom>
            <a:avLst/>
            <a:gdLst>
              <a:gd name="connsiteX0" fmla="*/ 377544 w 4398744"/>
              <a:gd name="connsiteY0" fmla="*/ 0 h 6672007"/>
              <a:gd name="connsiteX1" fmla="*/ 4021200 w 4398744"/>
              <a:gd name="connsiteY1" fmla="*/ 0 h 6672007"/>
              <a:gd name="connsiteX2" fmla="*/ 4398744 w 4398744"/>
              <a:gd name="connsiteY2" fmla="*/ 377544 h 6672007"/>
              <a:gd name="connsiteX3" fmla="*/ 4398744 w 4398744"/>
              <a:gd name="connsiteY3" fmla="*/ 6294463 h 6672007"/>
              <a:gd name="connsiteX4" fmla="*/ 4021200 w 4398744"/>
              <a:gd name="connsiteY4" fmla="*/ 6672007 h 6672007"/>
              <a:gd name="connsiteX5" fmla="*/ 377544 w 4398744"/>
              <a:gd name="connsiteY5" fmla="*/ 6672007 h 6672007"/>
              <a:gd name="connsiteX6" fmla="*/ 0 w 4398744"/>
              <a:gd name="connsiteY6" fmla="*/ 6294463 h 6672007"/>
              <a:gd name="connsiteX7" fmla="*/ 0 w 4398744"/>
              <a:gd name="connsiteY7" fmla="*/ 377544 h 6672007"/>
              <a:gd name="connsiteX8" fmla="*/ 377544 w 4398744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4" h="6672007">
                <a:moveTo>
                  <a:pt x="377544" y="0"/>
                </a:moveTo>
                <a:lnTo>
                  <a:pt x="4021200" y="0"/>
                </a:lnTo>
                <a:cubicBezTo>
                  <a:pt x="4229712" y="0"/>
                  <a:pt x="4398744" y="169032"/>
                  <a:pt x="4398744" y="377544"/>
                </a:cubicBezTo>
                <a:lnTo>
                  <a:pt x="4398744" y="6294463"/>
                </a:lnTo>
                <a:cubicBezTo>
                  <a:pt x="4398744" y="6502975"/>
                  <a:pt x="4229712" y="6672007"/>
                  <a:pt x="4021200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รูปภาพ 32">
            <a:extLst>
              <a:ext uri="{FF2B5EF4-FFF2-40B4-BE49-F238E27FC236}">
                <a16:creationId xmlns:a16="http://schemas.microsoft.com/office/drawing/2014/main" id="{4D9619DE-FC82-1BD5-A156-DA83C1D3A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0" t="1058" r="1005" b="1654"/>
          <a:stretch>
            <a:fillRect/>
          </a:stretch>
        </p:blipFill>
        <p:spPr>
          <a:xfrm>
            <a:off x="-10639126" y="2722453"/>
            <a:ext cx="4398744" cy="6672007"/>
          </a:xfrm>
          <a:custGeom>
            <a:avLst/>
            <a:gdLst>
              <a:gd name="connsiteX0" fmla="*/ 377544 w 4398744"/>
              <a:gd name="connsiteY0" fmla="*/ 0 h 6672007"/>
              <a:gd name="connsiteX1" fmla="*/ 4021200 w 4398744"/>
              <a:gd name="connsiteY1" fmla="*/ 0 h 6672007"/>
              <a:gd name="connsiteX2" fmla="*/ 4398744 w 4398744"/>
              <a:gd name="connsiteY2" fmla="*/ 377544 h 6672007"/>
              <a:gd name="connsiteX3" fmla="*/ 4398744 w 4398744"/>
              <a:gd name="connsiteY3" fmla="*/ 6294463 h 6672007"/>
              <a:gd name="connsiteX4" fmla="*/ 4021200 w 4398744"/>
              <a:gd name="connsiteY4" fmla="*/ 6672007 h 6672007"/>
              <a:gd name="connsiteX5" fmla="*/ 377544 w 4398744"/>
              <a:gd name="connsiteY5" fmla="*/ 6672007 h 6672007"/>
              <a:gd name="connsiteX6" fmla="*/ 0 w 4398744"/>
              <a:gd name="connsiteY6" fmla="*/ 6294463 h 6672007"/>
              <a:gd name="connsiteX7" fmla="*/ 0 w 4398744"/>
              <a:gd name="connsiteY7" fmla="*/ 377544 h 6672007"/>
              <a:gd name="connsiteX8" fmla="*/ 377544 w 4398744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4" h="6672007">
                <a:moveTo>
                  <a:pt x="377544" y="0"/>
                </a:moveTo>
                <a:lnTo>
                  <a:pt x="4021200" y="0"/>
                </a:lnTo>
                <a:cubicBezTo>
                  <a:pt x="4229712" y="0"/>
                  <a:pt x="4398744" y="169032"/>
                  <a:pt x="4398744" y="377544"/>
                </a:cubicBezTo>
                <a:lnTo>
                  <a:pt x="4398744" y="6294463"/>
                </a:lnTo>
                <a:cubicBezTo>
                  <a:pt x="4398744" y="6502975"/>
                  <a:pt x="4229712" y="6672007"/>
                  <a:pt x="4021200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916549B8-4393-8403-EBBA-8A953817B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" t="1144" r="50524" b="1568"/>
          <a:stretch>
            <a:fillRect/>
          </a:stretch>
        </p:blipFill>
        <p:spPr>
          <a:xfrm>
            <a:off x="7738541" y="-4954111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23C7F06A-2745-6A74-1C45-925DF32E8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3" t="1270" r="1032" b="1442"/>
          <a:stretch>
            <a:fillRect/>
          </a:stretch>
        </p:blipFill>
        <p:spPr>
          <a:xfrm>
            <a:off x="12264119" y="-4945509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C632CD7F-5AAD-CE4B-7216-CF4354570F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693" r="50784" b="1019"/>
          <a:stretch>
            <a:fillRect/>
          </a:stretch>
        </p:blipFill>
        <p:spPr>
          <a:xfrm>
            <a:off x="4407162" y="3429000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0B285E93-DA00-B8AC-B836-C4CB3E487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2" t="1356" r="863" b="1356"/>
          <a:stretch>
            <a:fillRect/>
          </a:stretch>
        </p:blipFill>
        <p:spPr>
          <a:xfrm>
            <a:off x="11954800" y="3521996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8316A430-7EFA-CC8C-85A6-658A42540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t="1356" r="50635" b="1356"/>
          <a:stretch>
            <a:fillRect/>
          </a:stretch>
        </p:blipFill>
        <p:spPr>
          <a:xfrm>
            <a:off x="-6240382" y="3140997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D7A7FA81-DDF7-337B-20CD-C3F3F55D6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3" t="635" r="1102" b="2077"/>
          <a:stretch>
            <a:fillRect/>
          </a:stretch>
        </p:blipFill>
        <p:spPr>
          <a:xfrm>
            <a:off x="-916610" y="4310742"/>
            <a:ext cx="4398745" cy="6672007"/>
          </a:xfrm>
          <a:custGeom>
            <a:avLst/>
            <a:gdLst>
              <a:gd name="connsiteX0" fmla="*/ 377544 w 4398745"/>
              <a:gd name="connsiteY0" fmla="*/ 0 h 6672007"/>
              <a:gd name="connsiteX1" fmla="*/ 4021201 w 4398745"/>
              <a:gd name="connsiteY1" fmla="*/ 0 h 6672007"/>
              <a:gd name="connsiteX2" fmla="*/ 4398745 w 4398745"/>
              <a:gd name="connsiteY2" fmla="*/ 377544 h 6672007"/>
              <a:gd name="connsiteX3" fmla="*/ 4398745 w 4398745"/>
              <a:gd name="connsiteY3" fmla="*/ 6294463 h 6672007"/>
              <a:gd name="connsiteX4" fmla="*/ 4021201 w 4398745"/>
              <a:gd name="connsiteY4" fmla="*/ 6672007 h 6672007"/>
              <a:gd name="connsiteX5" fmla="*/ 377544 w 4398745"/>
              <a:gd name="connsiteY5" fmla="*/ 6672007 h 6672007"/>
              <a:gd name="connsiteX6" fmla="*/ 0 w 4398745"/>
              <a:gd name="connsiteY6" fmla="*/ 6294463 h 6672007"/>
              <a:gd name="connsiteX7" fmla="*/ 0 w 4398745"/>
              <a:gd name="connsiteY7" fmla="*/ 377544 h 6672007"/>
              <a:gd name="connsiteX8" fmla="*/ 377544 w 4398745"/>
              <a:gd name="connsiteY8" fmla="*/ 0 h 667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8745" h="6672007">
                <a:moveTo>
                  <a:pt x="377544" y="0"/>
                </a:moveTo>
                <a:lnTo>
                  <a:pt x="4021201" y="0"/>
                </a:lnTo>
                <a:cubicBezTo>
                  <a:pt x="4229713" y="0"/>
                  <a:pt x="4398745" y="169032"/>
                  <a:pt x="4398745" y="377544"/>
                </a:cubicBezTo>
                <a:lnTo>
                  <a:pt x="4398745" y="6294463"/>
                </a:lnTo>
                <a:cubicBezTo>
                  <a:pt x="4398745" y="6502975"/>
                  <a:pt x="4229713" y="6672007"/>
                  <a:pt x="4021201" y="6672007"/>
                </a:cubicBezTo>
                <a:lnTo>
                  <a:pt x="377544" y="6672007"/>
                </a:lnTo>
                <a:cubicBezTo>
                  <a:pt x="169032" y="6672007"/>
                  <a:pt x="0" y="6502975"/>
                  <a:pt x="0" y="6294463"/>
                </a:cubicBezTo>
                <a:lnTo>
                  <a:pt x="0" y="377544"/>
                </a:lnTo>
                <a:cubicBezTo>
                  <a:pt x="0" y="169032"/>
                  <a:pt x="169032" y="0"/>
                  <a:pt x="37754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28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767D904-A884-35AE-274B-6A91B2129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62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รูปภาพ 45">
            <a:extLst>
              <a:ext uri="{FF2B5EF4-FFF2-40B4-BE49-F238E27FC236}">
                <a16:creationId xmlns:a16="http://schemas.microsoft.com/office/drawing/2014/main" id="{85E933FD-1EDE-4DD8-A748-4B1031CD6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" t="1606" r="2528" b="1634"/>
          <a:stretch>
            <a:fillRect/>
          </a:stretch>
        </p:blipFill>
        <p:spPr>
          <a:xfrm>
            <a:off x="9165236" y="362859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439AB5C2-7027-FD28-B48E-7AC94E221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" t="1625" r="2320" b="1615"/>
          <a:stretch>
            <a:fillRect/>
          </a:stretch>
        </p:blipFill>
        <p:spPr>
          <a:xfrm>
            <a:off x="-3208020" y="334284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รูปภาพ 42">
            <a:extLst>
              <a:ext uri="{FF2B5EF4-FFF2-40B4-BE49-F238E27FC236}">
                <a16:creationId xmlns:a16="http://schemas.microsoft.com/office/drawing/2014/main" id="{E558F794-EC2E-B327-B5DC-D54F415E1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1659" r="2388" b="1581"/>
          <a:stretch>
            <a:fillRect/>
          </a:stretch>
        </p:blipFill>
        <p:spPr>
          <a:xfrm>
            <a:off x="-64850" y="364764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รูปภาพ 43">
            <a:extLst>
              <a:ext uri="{FF2B5EF4-FFF2-40B4-BE49-F238E27FC236}">
                <a16:creationId xmlns:a16="http://schemas.microsoft.com/office/drawing/2014/main" id="{2E1DE201-469C-29E7-4B07-F5E52559B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1640" r="2391" b="1600"/>
          <a:stretch>
            <a:fillRect/>
          </a:stretch>
        </p:blipFill>
        <p:spPr>
          <a:xfrm>
            <a:off x="2878973" y="393339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รูปภาพ 44">
            <a:extLst>
              <a:ext uri="{FF2B5EF4-FFF2-40B4-BE49-F238E27FC236}">
                <a16:creationId xmlns:a16="http://schemas.microsoft.com/office/drawing/2014/main" id="{8DB4B008-56EA-272C-4BA9-FFC3DE38E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1625" r="2253" b="1615"/>
          <a:stretch>
            <a:fillRect/>
          </a:stretch>
        </p:blipFill>
        <p:spPr>
          <a:xfrm>
            <a:off x="6160135" y="334284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1BF08E49-84EE-350E-1CD0-034B8B779D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1268" r="2391" b="1973"/>
          <a:stretch>
            <a:fillRect/>
          </a:stretch>
        </p:blipFill>
        <p:spPr>
          <a:xfrm>
            <a:off x="7957465" y="4769348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รูปภาพ 63">
            <a:extLst>
              <a:ext uri="{FF2B5EF4-FFF2-40B4-BE49-F238E27FC236}">
                <a16:creationId xmlns:a16="http://schemas.microsoft.com/office/drawing/2014/main" id="{5DD8B9F0-5D17-89D1-6866-E3CB506E3F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" t="1693" r="2279" b="1547"/>
          <a:stretch>
            <a:fillRect/>
          </a:stretch>
        </p:blipFill>
        <p:spPr>
          <a:xfrm>
            <a:off x="12012670" y="368527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5" name="รูปภาพ 64">
            <a:extLst>
              <a:ext uri="{FF2B5EF4-FFF2-40B4-BE49-F238E27FC236}">
                <a16:creationId xmlns:a16="http://schemas.microsoft.com/office/drawing/2014/main" id="{B46F17E3-7FDB-5018-3BF5-36349CC667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1268" r="2391" b="1973"/>
          <a:stretch>
            <a:fillRect/>
          </a:stretch>
        </p:blipFill>
        <p:spPr>
          <a:xfrm>
            <a:off x="-2617743" y="4769348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รูปภาพ 65">
            <a:extLst>
              <a:ext uri="{FF2B5EF4-FFF2-40B4-BE49-F238E27FC236}">
                <a16:creationId xmlns:a16="http://schemas.microsoft.com/office/drawing/2014/main" id="{A7641642-062A-9DB0-D11E-6FADD2BD3F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1268" r="2391" b="1973"/>
          <a:stretch>
            <a:fillRect/>
          </a:stretch>
        </p:blipFill>
        <p:spPr>
          <a:xfrm>
            <a:off x="1325719" y="4769348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รูปภาพ 66">
            <a:extLst>
              <a:ext uri="{FF2B5EF4-FFF2-40B4-BE49-F238E27FC236}">
                <a16:creationId xmlns:a16="http://schemas.microsoft.com/office/drawing/2014/main" id="{10E95441-1C2C-7243-BF7B-A947418035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1268" r="2391" b="1973"/>
          <a:stretch>
            <a:fillRect/>
          </a:stretch>
        </p:blipFill>
        <p:spPr>
          <a:xfrm>
            <a:off x="4948207" y="4769348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90828247-C2CF-8EF6-83EA-C4F0FE2AE0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1268" r="2617" b="1973"/>
          <a:stretch>
            <a:fillRect/>
          </a:stretch>
        </p:blipFill>
        <p:spPr>
          <a:xfrm>
            <a:off x="10952323" y="4769348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379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รูปภาพ 2066">
            <a:extLst>
              <a:ext uri="{FF2B5EF4-FFF2-40B4-BE49-F238E27FC236}">
                <a16:creationId xmlns:a16="http://schemas.microsoft.com/office/drawing/2014/main" id="{AB196089-B801-9817-DF43-74433429F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1216" r="2391" b="2025"/>
          <a:stretch>
            <a:fillRect/>
          </a:stretch>
        </p:blipFill>
        <p:spPr>
          <a:xfrm>
            <a:off x="13149932" y="-112274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62" name="รูปภาพ 2061">
            <a:extLst>
              <a:ext uri="{FF2B5EF4-FFF2-40B4-BE49-F238E27FC236}">
                <a16:creationId xmlns:a16="http://schemas.microsoft.com/office/drawing/2014/main" id="{D878A3D2-7E7C-DBB5-E546-26307493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216" r="2289" b="2025"/>
          <a:stretch>
            <a:fillRect/>
          </a:stretch>
        </p:blipFill>
        <p:spPr>
          <a:xfrm>
            <a:off x="118918" y="-112274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63" name="รูปภาพ 2062">
            <a:extLst>
              <a:ext uri="{FF2B5EF4-FFF2-40B4-BE49-F238E27FC236}">
                <a16:creationId xmlns:a16="http://schemas.microsoft.com/office/drawing/2014/main" id="{D7BB7CC6-DDF8-EAD4-5100-7E3A1403E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1216" r="2963" b="2025"/>
          <a:stretch>
            <a:fillRect/>
          </a:stretch>
        </p:blipFill>
        <p:spPr>
          <a:xfrm>
            <a:off x="3360218" y="-112274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65" name="รูปภาพ 2064">
            <a:extLst>
              <a:ext uri="{FF2B5EF4-FFF2-40B4-BE49-F238E27FC236}">
                <a16:creationId xmlns:a16="http://schemas.microsoft.com/office/drawing/2014/main" id="{3353B4CC-AA0C-124D-7758-0D894F85B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" t="1216" r="2498" b="2025"/>
          <a:stretch>
            <a:fillRect/>
          </a:stretch>
        </p:blipFill>
        <p:spPr>
          <a:xfrm>
            <a:off x="6630414" y="-112274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66" name="รูปภาพ 2065">
            <a:extLst>
              <a:ext uri="{FF2B5EF4-FFF2-40B4-BE49-F238E27FC236}">
                <a16:creationId xmlns:a16="http://schemas.microsoft.com/office/drawing/2014/main" id="{E95C44C0-AAA8-2AAA-A313-631DED4CF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216" r="2600" b="2025"/>
          <a:stretch>
            <a:fillRect/>
          </a:stretch>
        </p:blipFill>
        <p:spPr>
          <a:xfrm>
            <a:off x="9886228" y="-112274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71" name="รูปภาพ 2070">
            <a:extLst>
              <a:ext uri="{FF2B5EF4-FFF2-40B4-BE49-F238E27FC236}">
                <a16:creationId xmlns:a16="http://schemas.microsoft.com/office/drawing/2014/main" id="{DF3D8992-F5E7-D424-833B-A714AEC2C4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" t="1613" r="2822" b="1628"/>
          <a:stretch>
            <a:fillRect/>
          </a:stretch>
        </p:blipFill>
        <p:spPr>
          <a:xfrm>
            <a:off x="6673956" y="348705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68" name="รูปภาพ 2067">
            <a:extLst>
              <a:ext uri="{FF2B5EF4-FFF2-40B4-BE49-F238E27FC236}">
                <a16:creationId xmlns:a16="http://schemas.microsoft.com/office/drawing/2014/main" id="{80BABAEE-AD5E-1D12-2C3E-65C8CE706D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" t="2016" r="2492" b="1225"/>
          <a:stretch>
            <a:fillRect/>
          </a:stretch>
        </p:blipFill>
        <p:spPr>
          <a:xfrm>
            <a:off x="16405746" y="-112274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69" name="รูปภาพ 2068">
            <a:extLst>
              <a:ext uri="{FF2B5EF4-FFF2-40B4-BE49-F238E27FC236}">
                <a16:creationId xmlns:a16="http://schemas.microsoft.com/office/drawing/2014/main" id="{BBE90855-EBDC-8606-8DD1-8FA74C036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1613" r="2289" b="1628"/>
          <a:stretch>
            <a:fillRect/>
          </a:stretch>
        </p:blipFill>
        <p:spPr>
          <a:xfrm>
            <a:off x="118918" y="348705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70" name="รูปภาพ 2069">
            <a:extLst>
              <a:ext uri="{FF2B5EF4-FFF2-40B4-BE49-F238E27FC236}">
                <a16:creationId xmlns:a16="http://schemas.microsoft.com/office/drawing/2014/main" id="{35A1113A-2B25-CA4B-AD48-2FED1F82B2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1613" r="2391" b="1628"/>
          <a:stretch>
            <a:fillRect/>
          </a:stretch>
        </p:blipFill>
        <p:spPr>
          <a:xfrm>
            <a:off x="3374732" y="348705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73" name="รูปภาพ 2072">
            <a:extLst>
              <a:ext uri="{FF2B5EF4-FFF2-40B4-BE49-F238E27FC236}">
                <a16:creationId xmlns:a16="http://schemas.microsoft.com/office/drawing/2014/main" id="{C5CDFF23-60AD-E942-7190-46DE1329D2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1613" r="2391" b="1628"/>
          <a:stretch>
            <a:fillRect/>
          </a:stretch>
        </p:blipFill>
        <p:spPr>
          <a:xfrm>
            <a:off x="13149932" y="348705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72" name="รูปภาพ 2071">
            <a:extLst>
              <a:ext uri="{FF2B5EF4-FFF2-40B4-BE49-F238E27FC236}">
                <a16:creationId xmlns:a16="http://schemas.microsoft.com/office/drawing/2014/main" id="{1DB7139F-DD2C-ED15-36A6-7F41F47353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t="1613" r="2600" b="1628"/>
          <a:stretch>
            <a:fillRect/>
          </a:stretch>
        </p:blipFill>
        <p:spPr>
          <a:xfrm>
            <a:off x="9886228" y="348705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0403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C12D03A2-96C7-A700-879D-5D92D80E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" t="1411" r="2278" b="1830"/>
          <a:stretch>
            <a:fillRect/>
          </a:stretch>
        </p:blipFill>
        <p:spPr>
          <a:xfrm>
            <a:off x="63500" y="-120200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รูปภาพ 32">
            <a:extLst>
              <a:ext uri="{FF2B5EF4-FFF2-40B4-BE49-F238E27FC236}">
                <a16:creationId xmlns:a16="http://schemas.microsoft.com/office/drawing/2014/main" id="{4F52B14F-2800-1230-4267-ECAF6CC81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685" r="2753" b="1556"/>
          <a:stretch>
            <a:fillRect/>
          </a:stretch>
        </p:blipFill>
        <p:spPr>
          <a:xfrm>
            <a:off x="3118336" y="-110351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8DB15D45-F213-EF33-E9CC-1A3CFB25B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t="1203" r="2220" b="2037"/>
          <a:stretch>
            <a:fillRect/>
          </a:stretch>
        </p:blipFill>
        <p:spPr>
          <a:xfrm>
            <a:off x="63500" y="3907392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3731A0B2-F43D-7E02-0504-D379336B0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t="1382" r="2975" b="1859"/>
          <a:stretch>
            <a:fillRect/>
          </a:stretch>
        </p:blipFill>
        <p:spPr>
          <a:xfrm>
            <a:off x="6179613" y="-121249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23D522BA-CB16-580E-16CF-C3ED136CD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" t="1303" r="2480" b="1938"/>
          <a:stretch>
            <a:fillRect/>
          </a:stretch>
        </p:blipFill>
        <p:spPr>
          <a:xfrm>
            <a:off x="12325985" y="-124100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C76A6E20-041A-EB10-D2EA-F62522BFCC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1656" r="2449" b="1585"/>
          <a:stretch>
            <a:fillRect/>
          </a:stretch>
        </p:blipFill>
        <p:spPr>
          <a:xfrm>
            <a:off x="9259849" y="-111400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รูปภาพ 41">
            <a:extLst>
              <a:ext uri="{FF2B5EF4-FFF2-40B4-BE49-F238E27FC236}">
                <a16:creationId xmlns:a16="http://schemas.microsoft.com/office/drawing/2014/main" id="{9C4015BD-3BAF-A981-41D9-96D4C9468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" t="1095" r="3004" b="2146"/>
          <a:stretch>
            <a:fillRect/>
          </a:stretch>
        </p:blipFill>
        <p:spPr>
          <a:xfrm>
            <a:off x="12237085" y="3903492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3BBE329B-5673-1B0C-48A8-450C22D008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1477" r="3254" b="1764"/>
          <a:stretch>
            <a:fillRect/>
          </a:stretch>
        </p:blipFill>
        <p:spPr>
          <a:xfrm>
            <a:off x="3105636" y="3917241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รูปภาพ 39">
            <a:extLst>
              <a:ext uri="{FF2B5EF4-FFF2-40B4-BE49-F238E27FC236}">
                <a16:creationId xmlns:a16="http://schemas.microsoft.com/office/drawing/2014/main" id="{76DBCB94-5019-5261-867F-99F8C1B30A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" t="1174" r="2486" b="2067"/>
          <a:stretch>
            <a:fillRect/>
          </a:stretch>
        </p:blipFill>
        <p:spPr>
          <a:xfrm>
            <a:off x="6154213" y="3906343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C6EB8963-C130-502D-6BFE-0B86082925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t="1448" r="2449" b="1793"/>
          <a:stretch>
            <a:fillRect/>
          </a:stretch>
        </p:blipFill>
        <p:spPr>
          <a:xfrm>
            <a:off x="9259849" y="3916192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9714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9D9E7C-FDB5-1772-BEB8-46BE4342F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4506" y="-4424516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18313450-3739-D351-B9C3-11AAC38B5304}"/>
              </a:ext>
            </a:extLst>
          </p:cNvPr>
          <p:cNvSpPr/>
          <p:nvPr/>
        </p:nvSpPr>
        <p:spPr>
          <a:xfrm>
            <a:off x="-3625276" y="2105860"/>
            <a:ext cx="2415540" cy="3483336"/>
          </a:xfrm>
          <a:prstGeom prst="roundRect">
            <a:avLst>
              <a:gd name="adj" fmla="val 10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F1380C3E-16D6-0321-5CDC-64A87EBE7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1613" r="2074" b="1628"/>
          <a:stretch>
            <a:fillRect/>
          </a:stretch>
        </p:blipFill>
        <p:spPr>
          <a:xfrm>
            <a:off x="10397179" y="1687056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575F9B93-3C79-E290-870C-724EBAA96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1217" r="2391" b="2023"/>
          <a:stretch>
            <a:fillRect/>
          </a:stretch>
        </p:blipFill>
        <p:spPr>
          <a:xfrm>
            <a:off x="1082992" y="1672818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36E07C2E-8E9A-B82B-25EC-A85C67953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1620" r="2391" b="1620"/>
          <a:stretch>
            <a:fillRect/>
          </a:stretch>
        </p:blipFill>
        <p:spPr>
          <a:xfrm>
            <a:off x="4185048" y="1687332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F45D2E83-F5D6-D69E-B0A8-75B52CCF4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" t="2016" r="2074" b="1225"/>
          <a:stretch>
            <a:fillRect/>
          </a:stretch>
        </p:blipFill>
        <p:spPr>
          <a:xfrm>
            <a:off x="7295123" y="1701570"/>
            <a:ext cx="2415540" cy="3483336"/>
          </a:xfrm>
          <a:custGeom>
            <a:avLst/>
            <a:gdLst>
              <a:gd name="connsiteX0" fmla="*/ 255516 w 2415540"/>
              <a:gd name="connsiteY0" fmla="*/ 0 h 3483336"/>
              <a:gd name="connsiteX1" fmla="*/ 2160024 w 2415540"/>
              <a:gd name="connsiteY1" fmla="*/ 0 h 3483336"/>
              <a:gd name="connsiteX2" fmla="*/ 2415540 w 2415540"/>
              <a:gd name="connsiteY2" fmla="*/ 255516 h 3483336"/>
              <a:gd name="connsiteX3" fmla="*/ 2415540 w 2415540"/>
              <a:gd name="connsiteY3" fmla="*/ 3227820 h 3483336"/>
              <a:gd name="connsiteX4" fmla="*/ 2160024 w 2415540"/>
              <a:gd name="connsiteY4" fmla="*/ 3483336 h 3483336"/>
              <a:gd name="connsiteX5" fmla="*/ 255516 w 2415540"/>
              <a:gd name="connsiteY5" fmla="*/ 3483336 h 3483336"/>
              <a:gd name="connsiteX6" fmla="*/ 0 w 2415540"/>
              <a:gd name="connsiteY6" fmla="*/ 3227820 h 3483336"/>
              <a:gd name="connsiteX7" fmla="*/ 0 w 2415540"/>
              <a:gd name="connsiteY7" fmla="*/ 255516 h 3483336"/>
              <a:gd name="connsiteX8" fmla="*/ 255516 w 2415540"/>
              <a:gd name="connsiteY8" fmla="*/ 0 h 348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5540" h="3483336">
                <a:moveTo>
                  <a:pt x="255516" y="0"/>
                </a:moveTo>
                <a:lnTo>
                  <a:pt x="2160024" y="0"/>
                </a:lnTo>
                <a:cubicBezTo>
                  <a:pt x="2301142" y="0"/>
                  <a:pt x="2415540" y="114398"/>
                  <a:pt x="2415540" y="255516"/>
                </a:cubicBezTo>
                <a:lnTo>
                  <a:pt x="2415540" y="3227820"/>
                </a:lnTo>
                <a:cubicBezTo>
                  <a:pt x="2415540" y="3368938"/>
                  <a:pt x="2301142" y="3483336"/>
                  <a:pt x="2160024" y="3483336"/>
                </a:cubicBezTo>
                <a:lnTo>
                  <a:pt x="255516" y="3483336"/>
                </a:lnTo>
                <a:cubicBezTo>
                  <a:pt x="114398" y="3483336"/>
                  <a:pt x="0" y="3368938"/>
                  <a:pt x="0" y="3227820"/>
                </a:cubicBezTo>
                <a:lnTo>
                  <a:pt x="0" y="255516"/>
                </a:lnTo>
                <a:cubicBezTo>
                  <a:pt x="0" y="114398"/>
                  <a:pt x="114398" y="0"/>
                  <a:pt x="255516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709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AC4B09E-9442-6252-C073-685B98B1C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81"/>
          <a:stretch/>
        </p:blipFill>
        <p:spPr>
          <a:xfrm>
            <a:off x="0" y="686041"/>
            <a:ext cx="9048750" cy="54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62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95A26445-90E9-F7C9-006C-B5277E78C85E}"/>
              </a:ext>
            </a:extLst>
          </p:cNvPr>
          <p:cNvGrpSpPr/>
          <p:nvPr/>
        </p:nvGrpSpPr>
        <p:grpSpPr>
          <a:xfrm>
            <a:off x="2255519" y="1600200"/>
            <a:ext cx="6896101" cy="1447800"/>
            <a:chOff x="2255519" y="1600200"/>
            <a:chExt cx="6896101" cy="1447800"/>
          </a:xfrm>
        </p:grpSpPr>
        <p:pic>
          <p:nvPicPr>
            <p:cNvPr id="2" name="รูปภาพ 1">
              <a:extLst>
                <a:ext uri="{FF2B5EF4-FFF2-40B4-BE49-F238E27FC236}">
                  <a16:creationId xmlns:a16="http://schemas.microsoft.com/office/drawing/2014/main" id="{A79088AD-2B30-1D9E-F03A-9C9B3CE6B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8" t="38536" r="69154" b="37537"/>
            <a:stretch/>
          </p:blipFill>
          <p:spPr>
            <a:xfrm>
              <a:off x="2255519" y="1600200"/>
              <a:ext cx="6896101" cy="1447800"/>
            </a:xfrm>
            <a:prstGeom prst="rect">
              <a:avLst/>
            </a:prstGeom>
          </p:spPr>
        </p:pic>
        <p:sp>
          <p:nvSpPr>
            <p:cNvPr id="3" name="กล่องข้อความ 2">
              <a:extLst>
                <a:ext uri="{FF2B5EF4-FFF2-40B4-BE49-F238E27FC236}">
                  <a16:creationId xmlns:a16="http://schemas.microsoft.com/office/drawing/2014/main" id="{8EA5248E-1578-577C-A665-78825D2ABB60}"/>
                </a:ext>
              </a:extLst>
            </p:cNvPr>
            <p:cNvSpPr txBox="1"/>
            <p:nvPr/>
          </p:nvSpPr>
          <p:spPr>
            <a:xfrm rot="21540000">
              <a:off x="3464854" y="1733818"/>
              <a:ext cx="441456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600" b="1" dirty="0">
                  <a:ln w="12700">
                    <a:solidFill>
                      <a:schemeClr val="bg1"/>
                    </a:solidFill>
                  </a:ln>
                  <a:solidFill>
                    <a:srgbClr val="66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เกมส์ทายภาพหรรษา</a:t>
              </a:r>
            </a:p>
          </p:txBody>
        </p:sp>
      </p:grp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29CB05B-F1F0-BFAC-24F0-5CC8A830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75" y="3810000"/>
            <a:ext cx="10909137" cy="2285999"/>
          </a:xfrm>
          <a:prstGeom prst="rect">
            <a:avLst/>
          </a:prstGeom>
        </p:spPr>
      </p:pic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622FC240-4463-0724-9AFA-4684550666A5}"/>
              </a:ext>
            </a:extLst>
          </p:cNvPr>
          <p:cNvGrpSpPr/>
          <p:nvPr/>
        </p:nvGrpSpPr>
        <p:grpSpPr>
          <a:xfrm>
            <a:off x="-1532710" y="-489857"/>
            <a:ext cx="6896101" cy="1447800"/>
            <a:chOff x="2255519" y="1600200"/>
            <a:chExt cx="6896101" cy="1447800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1AFD2F3E-F4AF-3355-CC5B-E2334A286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8" t="38536" r="69154" b="37537"/>
            <a:stretch/>
          </p:blipFill>
          <p:spPr>
            <a:xfrm>
              <a:off x="2255519" y="1600200"/>
              <a:ext cx="6896101" cy="1447800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BC873C61-5BD8-8FD5-6582-158B8ED461EA}"/>
                </a:ext>
              </a:extLst>
            </p:cNvPr>
            <p:cNvSpPr txBox="1"/>
            <p:nvPr/>
          </p:nvSpPr>
          <p:spPr>
            <a:xfrm rot="21540000">
              <a:off x="3095467" y="1741409"/>
              <a:ext cx="507106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600" b="1" dirty="0">
                  <a:ln w="12700">
                    <a:solidFill>
                      <a:schemeClr val="bg1"/>
                    </a:solidFill>
                  </a:ln>
                  <a:solidFill>
                    <a:srgbClr val="66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เกมส์ทายคำศัพท์หรรษา</a:t>
              </a:r>
            </a:p>
          </p:txBody>
        </p:sp>
      </p:grp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FA12CF6A-B3E4-0D84-6DCC-667D22583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87281" y="3616051"/>
            <a:ext cx="1090914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00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B362D84-6ED7-D3B6-43A0-2A07A3FAC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87"/>
          <a:stretch/>
        </p:blipFill>
        <p:spPr>
          <a:xfrm>
            <a:off x="2159000" y="1460500"/>
            <a:ext cx="697738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63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40A0A14-7EC0-CF0E-D2B0-F83C5A30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4" y="466645"/>
            <a:ext cx="2019582" cy="1143160"/>
          </a:xfrm>
          <a:prstGeom prst="rect">
            <a:avLst/>
          </a:prstGeom>
        </p:spPr>
      </p:pic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E439DC3F-C403-36A3-82A4-94BB6C01EF5C}"/>
              </a:ext>
            </a:extLst>
          </p:cNvPr>
          <p:cNvGrpSpPr/>
          <p:nvPr/>
        </p:nvGrpSpPr>
        <p:grpSpPr>
          <a:xfrm>
            <a:off x="1430159" y="1868731"/>
            <a:ext cx="3695560" cy="904795"/>
            <a:chOff x="2105165" y="4408636"/>
            <a:chExt cx="3695560" cy="904795"/>
          </a:xfrm>
        </p:grpSpPr>
        <p:sp>
          <p:nvSpPr>
            <p:cNvPr id="13" name="สี่เหลี่ยมผืนผ้า: มุมมน 12">
              <a:extLst>
                <a:ext uri="{FF2B5EF4-FFF2-40B4-BE49-F238E27FC236}">
                  <a16:creationId xmlns:a16="http://schemas.microsoft.com/office/drawing/2014/main" id="{29E22C89-84E3-2145-10ED-0CC1809A5208}"/>
                </a:ext>
              </a:extLst>
            </p:cNvPr>
            <p:cNvSpPr/>
            <p:nvPr/>
          </p:nvSpPr>
          <p:spPr>
            <a:xfrm>
              <a:off x="2181365" y="4484836"/>
              <a:ext cx="3619360" cy="828595"/>
            </a:xfrm>
            <a:prstGeom prst="roundRect">
              <a:avLst>
                <a:gd name="adj" fmla="val 50000"/>
              </a:avLst>
            </a:prstGeom>
            <a:solidFill>
              <a:srgbClr val="422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BEEE0"/>
                </a:solidFill>
              </a:endParaRPr>
            </a:p>
          </p:txBody>
        </p:sp>
        <p:sp>
          <p:nvSpPr>
            <p:cNvPr id="14" name="สี่เหลี่ยมผืนผ้า: มุมมน 13">
              <a:extLst>
                <a:ext uri="{FF2B5EF4-FFF2-40B4-BE49-F238E27FC236}">
                  <a16:creationId xmlns:a16="http://schemas.microsoft.com/office/drawing/2014/main" id="{BF2A376F-B7DE-D7DD-69C8-264299F65B93}"/>
                </a:ext>
              </a:extLst>
            </p:cNvPr>
            <p:cNvSpPr/>
            <p:nvPr/>
          </p:nvSpPr>
          <p:spPr>
            <a:xfrm>
              <a:off x="2105165" y="4408636"/>
              <a:ext cx="3619360" cy="828595"/>
            </a:xfrm>
            <a:prstGeom prst="roundRect">
              <a:avLst>
                <a:gd name="adj" fmla="val 50000"/>
              </a:avLst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BEEE0"/>
                </a:solidFill>
              </a:endParaRPr>
            </a:p>
          </p:txBody>
        </p:sp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39960277-F905-99DE-B648-8F5EEA2BD2DE}"/>
                </a:ext>
              </a:extLst>
            </p:cNvPr>
            <p:cNvSpPr txBox="1"/>
            <p:nvPr/>
          </p:nvSpPr>
          <p:spPr>
            <a:xfrm rot="21540000">
              <a:off x="2162871" y="4565138"/>
              <a:ext cx="34974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BEE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Normal (</a:t>
              </a:r>
              <a:r>
                <a:rPr lang="th-TH" b="1" dirty="0">
                  <a:solidFill>
                    <a:srgbClr val="FBEE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ปานกลาง</a:t>
              </a:r>
              <a:r>
                <a:rPr lang="en-US" b="1" dirty="0">
                  <a:solidFill>
                    <a:srgbClr val="FBEE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)</a:t>
              </a:r>
              <a:endParaRPr lang="th-TH" b="1" dirty="0">
                <a:solidFill>
                  <a:srgbClr val="FBEE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3231F2CD-92A8-9100-521B-ECB300FBC156}"/>
              </a:ext>
            </a:extLst>
          </p:cNvPr>
          <p:cNvGrpSpPr/>
          <p:nvPr/>
        </p:nvGrpSpPr>
        <p:grpSpPr>
          <a:xfrm>
            <a:off x="3065844" y="768663"/>
            <a:ext cx="3695560" cy="904795"/>
            <a:chOff x="3065844" y="768663"/>
            <a:chExt cx="3695560" cy="904795"/>
          </a:xfrm>
        </p:grpSpPr>
        <p:sp>
          <p:nvSpPr>
            <p:cNvPr id="17" name="สี่เหลี่ยมผืนผ้า: มุมมน 16">
              <a:extLst>
                <a:ext uri="{FF2B5EF4-FFF2-40B4-BE49-F238E27FC236}">
                  <a16:creationId xmlns:a16="http://schemas.microsoft.com/office/drawing/2014/main" id="{B0086A13-81DC-01EF-B8D8-775488305D6A}"/>
                </a:ext>
              </a:extLst>
            </p:cNvPr>
            <p:cNvSpPr/>
            <p:nvPr/>
          </p:nvSpPr>
          <p:spPr>
            <a:xfrm>
              <a:off x="3142044" y="844863"/>
              <a:ext cx="3619360" cy="828595"/>
            </a:xfrm>
            <a:prstGeom prst="roundRect">
              <a:avLst>
                <a:gd name="adj" fmla="val 50000"/>
              </a:avLst>
            </a:prstGeom>
            <a:solidFill>
              <a:srgbClr val="422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BEEE0"/>
                </a:solidFill>
              </a:endParaRPr>
            </a:p>
          </p:txBody>
        </p:sp>
        <p:sp>
          <p:nvSpPr>
            <p:cNvPr id="18" name="สี่เหลี่ยมผืนผ้า: มุมมน 17">
              <a:extLst>
                <a:ext uri="{FF2B5EF4-FFF2-40B4-BE49-F238E27FC236}">
                  <a16:creationId xmlns:a16="http://schemas.microsoft.com/office/drawing/2014/main" id="{3D97B8E8-04D8-07AC-7130-E835A98DC1CE}"/>
                </a:ext>
              </a:extLst>
            </p:cNvPr>
            <p:cNvSpPr/>
            <p:nvPr/>
          </p:nvSpPr>
          <p:spPr>
            <a:xfrm>
              <a:off x="3065844" y="768663"/>
              <a:ext cx="3619360" cy="828595"/>
            </a:xfrm>
            <a:prstGeom prst="roundRect">
              <a:avLst>
                <a:gd name="adj" fmla="val 50000"/>
              </a:avLst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BEEE0"/>
                </a:solidFill>
              </a:endParaRPr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C3EBEDA2-5214-CE22-0883-764542D83C79}"/>
                </a:ext>
              </a:extLst>
            </p:cNvPr>
            <p:cNvSpPr txBox="1"/>
            <p:nvPr/>
          </p:nvSpPr>
          <p:spPr>
            <a:xfrm rot="21540000">
              <a:off x="3734624" y="908081"/>
              <a:ext cx="228179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BEE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Easy (</a:t>
              </a:r>
              <a:r>
                <a:rPr lang="th-TH" b="1" dirty="0">
                  <a:solidFill>
                    <a:srgbClr val="FBEE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ง่าย</a:t>
              </a:r>
              <a:r>
                <a:rPr lang="en-US" b="1" dirty="0">
                  <a:solidFill>
                    <a:srgbClr val="FBEE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)</a:t>
              </a:r>
              <a:endParaRPr lang="th-TH" b="1" dirty="0">
                <a:solidFill>
                  <a:srgbClr val="FBEE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340E5F9D-E568-E397-5777-4F2E8B205B52}"/>
              </a:ext>
            </a:extLst>
          </p:cNvPr>
          <p:cNvGrpSpPr/>
          <p:nvPr/>
        </p:nvGrpSpPr>
        <p:grpSpPr>
          <a:xfrm>
            <a:off x="5792469" y="2535765"/>
            <a:ext cx="3695560" cy="904795"/>
            <a:chOff x="6467475" y="5075670"/>
            <a:chExt cx="3695560" cy="904795"/>
          </a:xfrm>
        </p:grpSpPr>
        <p:sp>
          <p:nvSpPr>
            <p:cNvPr id="19" name="สี่เหลี่ยมผืนผ้า: มุมมน 18">
              <a:extLst>
                <a:ext uri="{FF2B5EF4-FFF2-40B4-BE49-F238E27FC236}">
                  <a16:creationId xmlns:a16="http://schemas.microsoft.com/office/drawing/2014/main" id="{B5398C96-16AE-3694-13C1-CD40CCCF2E34}"/>
                </a:ext>
              </a:extLst>
            </p:cNvPr>
            <p:cNvSpPr/>
            <p:nvPr/>
          </p:nvSpPr>
          <p:spPr>
            <a:xfrm>
              <a:off x="6543675" y="5151870"/>
              <a:ext cx="3619360" cy="828595"/>
            </a:xfrm>
            <a:prstGeom prst="roundRect">
              <a:avLst>
                <a:gd name="adj" fmla="val 50000"/>
              </a:avLst>
            </a:prstGeom>
            <a:solidFill>
              <a:srgbClr val="422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BEEE0"/>
                </a:solidFill>
              </a:endParaRPr>
            </a:p>
          </p:txBody>
        </p:sp>
        <p:sp>
          <p:nvSpPr>
            <p:cNvPr id="20" name="สี่เหลี่ยมผืนผ้า: มุมมน 19">
              <a:extLst>
                <a:ext uri="{FF2B5EF4-FFF2-40B4-BE49-F238E27FC236}">
                  <a16:creationId xmlns:a16="http://schemas.microsoft.com/office/drawing/2014/main" id="{F83AB631-8E68-EE83-393A-43E7385E797A}"/>
                </a:ext>
              </a:extLst>
            </p:cNvPr>
            <p:cNvSpPr/>
            <p:nvPr/>
          </p:nvSpPr>
          <p:spPr>
            <a:xfrm>
              <a:off x="6467475" y="5075670"/>
              <a:ext cx="3619360" cy="828595"/>
            </a:xfrm>
            <a:prstGeom prst="roundRect">
              <a:avLst>
                <a:gd name="adj" fmla="val 50000"/>
              </a:avLst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rgbClr val="FBEEE0"/>
                </a:solidFill>
              </a:endParaRPr>
            </a:p>
          </p:txBody>
        </p:sp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1B3F39E1-719D-8B73-7B4A-3F1C535FBEE3}"/>
                </a:ext>
              </a:extLst>
            </p:cNvPr>
            <p:cNvSpPr txBox="1"/>
            <p:nvPr/>
          </p:nvSpPr>
          <p:spPr>
            <a:xfrm rot="21540000">
              <a:off x="7255126" y="5228357"/>
              <a:ext cx="20440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BEE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Hard (</a:t>
              </a:r>
              <a:r>
                <a:rPr lang="th-TH" b="1" dirty="0">
                  <a:solidFill>
                    <a:srgbClr val="FBEE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ยาก</a:t>
              </a:r>
              <a:r>
                <a:rPr lang="en-US" b="1" dirty="0">
                  <a:solidFill>
                    <a:srgbClr val="FBEE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)</a:t>
              </a:r>
              <a:endParaRPr lang="th-TH" b="1" dirty="0">
                <a:solidFill>
                  <a:srgbClr val="FBEEE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endParaRPr>
            </a:p>
          </p:txBody>
        </p:sp>
      </p:grp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C29F98DE-C74F-8809-DE55-A31CB114D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78" y="7386226"/>
            <a:ext cx="6599595" cy="1620000"/>
          </a:xfrm>
          <a:prstGeom prst="rect">
            <a:avLst/>
          </a:prstGeom>
        </p:spPr>
      </p:pic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E7C3E97F-938C-4A5D-5572-534FEB537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27" y="6449269"/>
            <a:ext cx="6588722" cy="1620000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03EFAAB1-FC6B-4759-DCC5-1CF866DF3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252" y="6071521"/>
            <a:ext cx="6633245" cy="1620000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EBE75C9-F624-C5B3-5B95-D182B3A03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13" y="4282733"/>
            <a:ext cx="6588723" cy="162000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63CE154-7A94-E590-CDE6-133DDF62CA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52" y="5327147"/>
            <a:ext cx="6633244" cy="162000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3AFD5ADD-F039-89D7-D817-CB33910A0A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6519" y="1626543"/>
            <a:ext cx="6588723" cy="1620000"/>
          </a:xfrm>
          <a:prstGeom prst="rect">
            <a:avLst/>
          </a:prstGeom>
        </p:spPr>
      </p:pic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759B1BB5-CE4F-F14D-8615-A06F27C4BD88}"/>
              </a:ext>
            </a:extLst>
          </p:cNvPr>
          <p:cNvGrpSpPr/>
          <p:nvPr/>
        </p:nvGrpSpPr>
        <p:grpSpPr>
          <a:xfrm>
            <a:off x="14161753" y="-6227410"/>
            <a:ext cx="8350722" cy="2127275"/>
            <a:chOff x="-3783347" y="-2760310"/>
            <a:chExt cx="8350722" cy="2127275"/>
          </a:xfrm>
        </p:grpSpPr>
        <p:grpSp>
          <p:nvGrpSpPr>
            <p:cNvPr id="10" name="กลุ่ม 9">
              <a:extLst>
                <a:ext uri="{FF2B5EF4-FFF2-40B4-BE49-F238E27FC236}">
                  <a16:creationId xmlns:a16="http://schemas.microsoft.com/office/drawing/2014/main" id="{7E54E3C1-E5E5-022C-82B9-EFC5187CC2A4}"/>
                </a:ext>
              </a:extLst>
            </p:cNvPr>
            <p:cNvGrpSpPr/>
            <p:nvPr/>
          </p:nvGrpSpPr>
          <p:grpSpPr>
            <a:xfrm>
              <a:off x="-3783347" y="-2760310"/>
              <a:ext cx="8246011" cy="2127275"/>
              <a:chOff x="-3783347" y="-2760310"/>
              <a:chExt cx="8246011" cy="2127275"/>
            </a:xfrm>
          </p:grpSpPr>
          <p:sp>
            <p:nvSpPr>
              <p:cNvPr id="5" name="สี่เหลี่ยมผืนผ้า 4">
                <a:extLst>
                  <a:ext uri="{FF2B5EF4-FFF2-40B4-BE49-F238E27FC236}">
                    <a16:creationId xmlns:a16="http://schemas.microsoft.com/office/drawing/2014/main" id="{E5295DA5-659A-E504-2AF0-E4859261F446}"/>
                  </a:ext>
                </a:extLst>
              </p:cNvPr>
              <p:cNvSpPr/>
              <p:nvPr/>
            </p:nvSpPr>
            <p:spPr>
              <a:xfrm>
                <a:off x="-3783347" y="-2590572"/>
                <a:ext cx="8039702" cy="1957537"/>
              </a:xfrm>
              <a:prstGeom prst="rect">
                <a:avLst/>
              </a:prstGeom>
              <a:noFill/>
              <a:ln w="57150">
                <a:solidFill>
                  <a:srgbClr val="31A89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" name="สี่เหลี่ยมผืนผ้า 1">
                <a:extLst>
                  <a:ext uri="{FF2B5EF4-FFF2-40B4-BE49-F238E27FC236}">
                    <a16:creationId xmlns:a16="http://schemas.microsoft.com/office/drawing/2014/main" id="{38716CEC-DFED-03EA-288A-EDAB2B3999BC}"/>
                  </a:ext>
                </a:extLst>
              </p:cNvPr>
              <p:cNvSpPr/>
              <p:nvPr/>
            </p:nvSpPr>
            <p:spPr>
              <a:xfrm>
                <a:off x="-3577038" y="-2760310"/>
                <a:ext cx="8039702" cy="1957537"/>
              </a:xfrm>
              <a:prstGeom prst="rect">
                <a:avLst/>
              </a:prstGeom>
              <a:solidFill>
                <a:srgbClr val="31A898"/>
              </a:solidFill>
              <a:ln>
                <a:solidFill>
                  <a:srgbClr val="31A89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12" name="กล่องข้อความ 11">
              <a:extLst>
                <a:ext uri="{FF2B5EF4-FFF2-40B4-BE49-F238E27FC236}">
                  <a16:creationId xmlns:a16="http://schemas.microsoft.com/office/drawing/2014/main" id="{43CBFDFC-AAF0-1A43-F6EA-260FEFFDC2E2}"/>
                </a:ext>
              </a:extLst>
            </p:cNvPr>
            <p:cNvSpPr txBox="1"/>
            <p:nvPr/>
          </p:nvSpPr>
          <p:spPr>
            <a:xfrm>
              <a:off x="-3678636" y="-2264344"/>
              <a:ext cx="824601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4800" b="1" dirty="0">
                  <a:solidFill>
                    <a:srgbClr val="FBEEE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จงเลือกภาพให้ตรงกับคำศัพท์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336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C673851-18B9-0A9B-D931-9D567D145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3096"/>
          <a:stretch/>
        </p:blipFill>
        <p:spPr>
          <a:xfrm>
            <a:off x="6759914" y="19003"/>
            <a:ext cx="8157029" cy="4876800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6A21D84-EDDE-A3F6-7689-4C6B753D0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 r="12831"/>
          <a:stretch/>
        </p:blipFill>
        <p:spPr>
          <a:xfrm>
            <a:off x="-2789579" y="-4781597"/>
            <a:ext cx="12511314" cy="748036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5E1F8EE-55EF-C731-CE90-0B94C3EEC0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8" r="13759"/>
          <a:stretch/>
        </p:blipFill>
        <p:spPr>
          <a:xfrm>
            <a:off x="-417132" y="2457403"/>
            <a:ext cx="12511315" cy="7480362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462F100-D646-DA0A-731D-AA8963658E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8" r="12366"/>
          <a:stretch/>
        </p:blipFill>
        <p:spPr>
          <a:xfrm>
            <a:off x="1001259" y="6765893"/>
            <a:ext cx="12511316" cy="7480362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48CFCAE-04F1-F5B4-188E-25F7A06E2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9" r="16549"/>
          <a:stretch/>
        </p:blipFill>
        <p:spPr>
          <a:xfrm>
            <a:off x="11879692" y="5546693"/>
            <a:ext cx="12511317" cy="7480362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5140D1E3-DE82-A60A-68E3-240BED7710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1" r="12371"/>
          <a:stretch/>
        </p:blipFill>
        <p:spPr>
          <a:xfrm>
            <a:off x="11879690" y="5546692"/>
            <a:ext cx="12511317" cy="748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52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สี่เหลี่ยมผืนผ้า: มุมมน 31">
            <a:extLst>
              <a:ext uri="{FF2B5EF4-FFF2-40B4-BE49-F238E27FC236}">
                <a16:creationId xmlns:a16="http://schemas.microsoft.com/office/drawing/2014/main" id="{F693FEF4-B775-8FB4-AB45-BB144E9C11CF}"/>
              </a:ext>
            </a:extLst>
          </p:cNvPr>
          <p:cNvSpPr/>
          <p:nvPr/>
        </p:nvSpPr>
        <p:spPr>
          <a:xfrm>
            <a:off x="-8701548" y="-317266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33" name="สี่เหลี่ยมผืนผ้า: มุมมน 32">
            <a:extLst>
              <a:ext uri="{FF2B5EF4-FFF2-40B4-BE49-F238E27FC236}">
                <a16:creationId xmlns:a16="http://schemas.microsoft.com/office/drawing/2014/main" id="{04A6F443-3BA9-95F5-1A35-0199CA3BF3A3}"/>
              </a:ext>
            </a:extLst>
          </p:cNvPr>
          <p:cNvSpPr/>
          <p:nvPr/>
        </p:nvSpPr>
        <p:spPr>
          <a:xfrm>
            <a:off x="-8701548" y="-431048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สี่เหลี่ยมผืนผ้า: มุมมน 35">
            <a:extLst>
              <a:ext uri="{FF2B5EF4-FFF2-40B4-BE49-F238E27FC236}">
                <a16:creationId xmlns:a16="http://schemas.microsoft.com/office/drawing/2014/main" id="{68B243A8-5FE2-28A9-73BD-693945762EB2}"/>
              </a:ext>
            </a:extLst>
          </p:cNvPr>
          <p:cNvSpPr/>
          <p:nvPr/>
        </p:nvSpPr>
        <p:spPr>
          <a:xfrm>
            <a:off x="-8849032" y="2469351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37" name="สี่เหลี่ยมผืนผ้า: มุมมน 36">
            <a:extLst>
              <a:ext uri="{FF2B5EF4-FFF2-40B4-BE49-F238E27FC236}">
                <a16:creationId xmlns:a16="http://schemas.microsoft.com/office/drawing/2014/main" id="{9FF7A288-FC9D-2B72-707C-EE6045A1A638}"/>
              </a:ext>
            </a:extLst>
          </p:cNvPr>
          <p:cNvSpPr/>
          <p:nvPr/>
        </p:nvSpPr>
        <p:spPr>
          <a:xfrm>
            <a:off x="-8849032" y="2355569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สี่เหลี่ยมผืนผ้า: มุมมน 55">
            <a:extLst>
              <a:ext uri="{FF2B5EF4-FFF2-40B4-BE49-F238E27FC236}">
                <a16:creationId xmlns:a16="http://schemas.microsoft.com/office/drawing/2014/main" id="{77E200C6-2E67-D51A-017C-1F00FEF1250F}"/>
              </a:ext>
            </a:extLst>
          </p:cNvPr>
          <p:cNvSpPr/>
          <p:nvPr/>
        </p:nvSpPr>
        <p:spPr>
          <a:xfrm>
            <a:off x="-8701548" y="4982512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57" name="สี่เหลี่ยมผืนผ้า: มุมมน 56">
            <a:extLst>
              <a:ext uri="{FF2B5EF4-FFF2-40B4-BE49-F238E27FC236}">
                <a16:creationId xmlns:a16="http://schemas.microsoft.com/office/drawing/2014/main" id="{9EEC164B-1BD8-D69C-9810-E476B9BC02AE}"/>
              </a:ext>
            </a:extLst>
          </p:cNvPr>
          <p:cNvSpPr/>
          <p:nvPr/>
        </p:nvSpPr>
        <p:spPr>
          <a:xfrm>
            <a:off x="-8701548" y="4868730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สี่เหลี่ยมผืนผ้า: มุมมน 59">
            <a:extLst>
              <a:ext uri="{FF2B5EF4-FFF2-40B4-BE49-F238E27FC236}">
                <a16:creationId xmlns:a16="http://schemas.microsoft.com/office/drawing/2014/main" id="{72798452-258F-B54D-E25B-8544779A389F}"/>
              </a:ext>
            </a:extLst>
          </p:cNvPr>
          <p:cNvSpPr/>
          <p:nvPr/>
        </p:nvSpPr>
        <p:spPr>
          <a:xfrm>
            <a:off x="-8849032" y="7769129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61" name="สี่เหลี่ยมผืนผ้า: มุมมน 60">
            <a:extLst>
              <a:ext uri="{FF2B5EF4-FFF2-40B4-BE49-F238E27FC236}">
                <a16:creationId xmlns:a16="http://schemas.microsoft.com/office/drawing/2014/main" id="{1957747F-B621-1E51-BD20-46DE80B7D972}"/>
              </a:ext>
            </a:extLst>
          </p:cNvPr>
          <p:cNvSpPr/>
          <p:nvPr/>
        </p:nvSpPr>
        <p:spPr>
          <a:xfrm>
            <a:off x="-8849032" y="7655347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สี่เหลี่ยมผืนผ้า: มุมมน 63">
            <a:extLst>
              <a:ext uri="{FF2B5EF4-FFF2-40B4-BE49-F238E27FC236}">
                <a16:creationId xmlns:a16="http://schemas.microsoft.com/office/drawing/2014/main" id="{A5BA6F8D-9F10-F205-4129-4F1C132CAF3B}"/>
              </a:ext>
            </a:extLst>
          </p:cNvPr>
          <p:cNvSpPr/>
          <p:nvPr/>
        </p:nvSpPr>
        <p:spPr>
          <a:xfrm>
            <a:off x="-8701548" y="10203273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65" name="สี่เหลี่ยมผืนผ้า: มุมมน 64">
            <a:extLst>
              <a:ext uri="{FF2B5EF4-FFF2-40B4-BE49-F238E27FC236}">
                <a16:creationId xmlns:a16="http://schemas.microsoft.com/office/drawing/2014/main" id="{29ED623B-3DA0-AE6A-9302-2CC170F76C71}"/>
              </a:ext>
            </a:extLst>
          </p:cNvPr>
          <p:cNvSpPr/>
          <p:nvPr/>
        </p:nvSpPr>
        <p:spPr>
          <a:xfrm>
            <a:off x="-8701548" y="10089491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8" name="สี่เหลี่ยมผืนผ้า: มุมมน 67">
            <a:extLst>
              <a:ext uri="{FF2B5EF4-FFF2-40B4-BE49-F238E27FC236}">
                <a16:creationId xmlns:a16="http://schemas.microsoft.com/office/drawing/2014/main" id="{2FDAEE58-A880-5938-ED44-3F50609445C1}"/>
              </a:ext>
            </a:extLst>
          </p:cNvPr>
          <p:cNvSpPr/>
          <p:nvPr/>
        </p:nvSpPr>
        <p:spPr>
          <a:xfrm>
            <a:off x="-8849032" y="12989890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69" name="สี่เหลี่ยมผืนผ้า: มุมมน 68">
            <a:extLst>
              <a:ext uri="{FF2B5EF4-FFF2-40B4-BE49-F238E27FC236}">
                <a16:creationId xmlns:a16="http://schemas.microsoft.com/office/drawing/2014/main" id="{5C1316AF-7598-A585-2DD7-40B6D91DE355}"/>
              </a:ext>
            </a:extLst>
          </p:cNvPr>
          <p:cNvSpPr/>
          <p:nvPr/>
        </p:nvSpPr>
        <p:spPr>
          <a:xfrm>
            <a:off x="-8849032" y="12876108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2" name="สี่เหลี่ยมผืนผ้า: มุมมน 71">
            <a:extLst>
              <a:ext uri="{FF2B5EF4-FFF2-40B4-BE49-F238E27FC236}">
                <a16:creationId xmlns:a16="http://schemas.microsoft.com/office/drawing/2014/main" id="{9466F368-E58B-1C8C-8BC9-299BDBA802F7}"/>
              </a:ext>
            </a:extLst>
          </p:cNvPr>
          <p:cNvSpPr/>
          <p:nvPr/>
        </p:nvSpPr>
        <p:spPr>
          <a:xfrm>
            <a:off x="192314" y="-5374749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73" name="สี่เหลี่ยมผืนผ้า: มุมมน 72">
            <a:extLst>
              <a:ext uri="{FF2B5EF4-FFF2-40B4-BE49-F238E27FC236}">
                <a16:creationId xmlns:a16="http://schemas.microsoft.com/office/drawing/2014/main" id="{D64AC4DE-7843-8DB7-080C-9B707743E497}"/>
              </a:ext>
            </a:extLst>
          </p:cNvPr>
          <p:cNvSpPr/>
          <p:nvPr/>
        </p:nvSpPr>
        <p:spPr>
          <a:xfrm>
            <a:off x="192314" y="-5488531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6" name="สี่เหลี่ยมผืนผ้า: มุมมน 75">
            <a:extLst>
              <a:ext uri="{FF2B5EF4-FFF2-40B4-BE49-F238E27FC236}">
                <a16:creationId xmlns:a16="http://schemas.microsoft.com/office/drawing/2014/main" id="{EAF2FB96-FE7A-22A6-9A28-E06B2EE13C7F}"/>
              </a:ext>
            </a:extLst>
          </p:cNvPr>
          <p:cNvSpPr/>
          <p:nvPr/>
        </p:nvSpPr>
        <p:spPr>
          <a:xfrm>
            <a:off x="44830" y="-2588132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77" name="สี่เหลี่ยมผืนผ้า: มุมมน 76">
            <a:extLst>
              <a:ext uri="{FF2B5EF4-FFF2-40B4-BE49-F238E27FC236}">
                <a16:creationId xmlns:a16="http://schemas.microsoft.com/office/drawing/2014/main" id="{A1D26B6C-A8DB-AD1A-C30B-D93054AC5C6A}"/>
              </a:ext>
            </a:extLst>
          </p:cNvPr>
          <p:cNvSpPr/>
          <p:nvPr/>
        </p:nvSpPr>
        <p:spPr>
          <a:xfrm>
            <a:off x="44830" y="-2701914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0" name="สี่เหลี่ยมผืนผ้า: มุมมน 79">
            <a:extLst>
              <a:ext uri="{FF2B5EF4-FFF2-40B4-BE49-F238E27FC236}">
                <a16:creationId xmlns:a16="http://schemas.microsoft.com/office/drawing/2014/main" id="{8565B115-42A1-C57E-5726-23173DBE1443}"/>
              </a:ext>
            </a:extLst>
          </p:cNvPr>
          <p:cNvSpPr/>
          <p:nvPr/>
        </p:nvSpPr>
        <p:spPr>
          <a:xfrm>
            <a:off x="192314" y="-153988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81" name="สี่เหลี่ยมผืนผ้า: มุมมน 80">
            <a:extLst>
              <a:ext uri="{FF2B5EF4-FFF2-40B4-BE49-F238E27FC236}">
                <a16:creationId xmlns:a16="http://schemas.microsoft.com/office/drawing/2014/main" id="{9CC8E064-D886-8FC9-FC05-2FB194E39FA2}"/>
              </a:ext>
            </a:extLst>
          </p:cNvPr>
          <p:cNvSpPr/>
          <p:nvPr/>
        </p:nvSpPr>
        <p:spPr>
          <a:xfrm>
            <a:off x="192314" y="-267770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สี่เหลี่ยมผืนผ้า: มุมมน 83">
            <a:extLst>
              <a:ext uri="{FF2B5EF4-FFF2-40B4-BE49-F238E27FC236}">
                <a16:creationId xmlns:a16="http://schemas.microsoft.com/office/drawing/2014/main" id="{D2F0AE24-B992-85F4-856A-1507858CC794}"/>
              </a:ext>
            </a:extLst>
          </p:cNvPr>
          <p:cNvSpPr/>
          <p:nvPr/>
        </p:nvSpPr>
        <p:spPr>
          <a:xfrm>
            <a:off x="44830" y="2632629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85" name="สี่เหลี่ยมผืนผ้า: มุมมน 84">
            <a:extLst>
              <a:ext uri="{FF2B5EF4-FFF2-40B4-BE49-F238E27FC236}">
                <a16:creationId xmlns:a16="http://schemas.microsoft.com/office/drawing/2014/main" id="{70A121FD-F1B1-2A0A-54F0-6642B29C367C}"/>
              </a:ext>
            </a:extLst>
          </p:cNvPr>
          <p:cNvSpPr/>
          <p:nvPr/>
        </p:nvSpPr>
        <p:spPr>
          <a:xfrm>
            <a:off x="44830" y="2518847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8" name="สี่เหลี่ยมผืนผ้า: มุมมน 87">
            <a:extLst>
              <a:ext uri="{FF2B5EF4-FFF2-40B4-BE49-F238E27FC236}">
                <a16:creationId xmlns:a16="http://schemas.microsoft.com/office/drawing/2014/main" id="{1EF95443-7E3E-EE77-8C55-07114BFFABA3}"/>
              </a:ext>
            </a:extLst>
          </p:cNvPr>
          <p:cNvSpPr/>
          <p:nvPr/>
        </p:nvSpPr>
        <p:spPr>
          <a:xfrm>
            <a:off x="8719691" y="-5453766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89" name="สี่เหลี่ยมผืนผ้า: มุมมน 88">
            <a:extLst>
              <a:ext uri="{FF2B5EF4-FFF2-40B4-BE49-F238E27FC236}">
                <a16:creationId xmlns:a16="http://schemas.microsoft.com/office/drawing/2014/main" id="{6D9D970C-4054-C037-1BC7-9E1E2B5FF539}"/>
              </a:ext>
            </a:extLst>
          </p:cNvPr>
          <p:cNvSpPr/>
          <p:nvPr/>
        </p:nvSpPr>
        <p:spPr>
          <a:xfrm>
            <a:off x="8719691" y="-5567548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2" name="สี่เหลี่ยมผืนผ้า: มุมมน 91">
            <a:extLst>
              <a:ext uri="{FF2B5EF4-FFF2-40B4-BE49-F238E27FC236}">
                <a16:creationId xmlns:a16="http://schemas.microsoft.com/office/drawing/2014/main" id="{CDEE6547-15DB-2DAF-A0A2-FB4F0FFF2ADA}"/>
              </a:ext>
            </a:extLst>
          </p:cNvPr>
          <p:cNvSpPr/>
          <p:nvPr/>
        </p:nvSpPr>
        <p:spPr>
          <a:xfrm>
            <a:off x="8572207" y="-2667149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93" name="สี่เหลี่ยมผืนผ้า: มุมมน 92">
            <a:extLst>
              <a:ext uri="{FF2B5EF4-FFF2-40B4-BE49-F238E27FC236}">
                <a16:creationId xmlns:a16="http://schemas.microsoft.com/office/drawing/2014/main" id="{C11B2573-511B-4192-6B89-2F69676F5387}"/>
              </a:ext>
            </a:extLst>
          </p:cNvPr>
          <p:cNvSpPr/>
          <p:nvPr/>
        </p:nvSpPr>
        <p:spPr>
          <a:xfrm>
            <a:off x="8572207" y="-2780931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6" name="สี่เหลี่ยมผืนผ้า: มุมมน 95">
            <a:extLst>
              <a:ext uri="{FF2B5EF4-FFF2-40B4-BE49-F238E27FC236}">
                <a16:creationId xmlns:a16="http://schemas.microsoft.com/office/drawing/2014/main" id="{499A4900-AB0C-BA0C-AAE9-D02154346CF2}"/>
              </a:ext>
            </a:extLst>
          </p:cNvPr>
          <p:cNvSpPr/>
          <p:nvPr/>
        </p:nvSpPr>
        <p:spPr>
          <a:xfrm>
            <a:off x="8719691" y="-233005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97" name="สี่เหลี่ยมผืนผ้า: มุมมน 96">
            <a:extLst>
              <a:ext uri="{FF2B5EF4-FFF2-40B4-BE49-F238E27FC236}">
                <a16:creationId xmlns:a16="http://schemas.microsoft.com/office/drawing/2014/main" id="{3EB15B8F-F1E2-4419-A961-992FC70ACD50}"/>
              </a:ext>
            </a:extLst>
          </p:cNvPr>
          <p:cNvSpPr/>
          <p:nvPr/>
        </p:nvSpPr>
        <p:spPr>
          <a:xfrm>
            <a:off x="8719691" y="-346787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0" name="สี่เหลี่ยมผืนผ้า: มุมมน 99">
            <a:extLst>
              <a:ext uri="{FF2B5EF4-FFF2-40B4-BE49-F238E27FC236}">
                <a16:creationId xmlns:a16="http://schemas.microsoft.com/office/drawing/2014/main" id="{D0530C73-2A9D-670A-9ABF-CAC0D5DF5AE2}"/>
              </a:ext>
            </a:extLst>
          </p:cNvPr>
          <p:cNvSpPr/>
          <p:nvPr/>
        </p:nvSpPr>
        <p:spPr>
          <a:xfrm>
            <a:off x="8572207" y="2553612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101" name="สี่เหลี่ยมผืนผ้า: มุมมน 100">
            <a:extLst>
              <a:ext uri="{FF2B5EF4-FFF2-40B4-BE49-F238E27FC236}">
                <a16:creationId xmlns:a16="http://schemas.microsoft.com/office/drawing/2014/main" id="{1A45D6E4-3524-853B-FA3F-3572E97AD8D7}"/>
              </a:ext>
            </a:extLst>
          </p:cNvPr>
          <p:cNvSpPr/>
          <p:nvPr/>
        </p:nvSpPr>
        <p:spPr>
          <a:xfrm>
            <a:off x="8572207" y="2439830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4" name="สี่เหลี่ยมผืนผ้า: มุมมน 103">
            <a:extLst>
              <a:ext uri="{FF2B5EF4-FFF2-40B4-BE49-F238E27FC236}">
                <a16:creationId xmlns:a16="http://schemas.microsoft.com/office/drawing/2014/main" id="{1A5F3D29-BE79-EB8C-E152-AD6109AD8A5F}"/>
              </a:ext>
            </a:extLst>
          </p:cNvPr>
          <p:cNvSpPr/>
          <p:nvPr/>
        </p:nvSpPr>
        <p:spPr>
          <a:xfrm>
            <a:off x="192314" y="5145790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105" name="สี่เหลี่ยมผืนผ้า: มุมมน 104">
            <a:extLst>
              <a:ext uri="{FF2B5EF4-FFF2-40B4-BE49-F238E27FC236}">
                <a16:creationId xmlns:a16="http://schemas.microsoft.com/office/drawing/2014/main" id="{42D076A8-8AAC-4B0D-0164-3FE43B6FE7C2}"/>
              </a:ext>
            </a:extLst>
          </p:cNvPr>
          <p:cNvSpPr/>
          <p:nvPr/>
        </p:nvSpPr>
        <p:spPr>
          <a:xfrm>
            <a:off x="192314" y="5032008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8" name="สี่เหลี่ยมผืนผ้า: มุมมน 107">
            <a:extLst>
              <a:ext uri="{FF2B5EF4-FFF2-40B4-BE49-F238E27FC236}">
                <a16:creationId xmlns:a16="http://schemas.microsoft.com/office/drawing/2014/main" id="{BFE48F2A-2E06-87D4-05A3-291F154DAEF2}"/>
              </a:ext>
            </a:extLst>
          </p:cNvPr>
          <p:cNvSpPr/>
          <p:nvPr/>
        </p:nvSpPr>
        <p:spPr>
          <a:xfrm>
            <a:off x="8719691" y="5066773"/>
            <a:ext cx="7678057" cy="17259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1</a:t>
            </a:r>
          </a:p>
        </p:txBody>
      </p:sp>
      <p:sp>
        <p:nvSpPr>
          <p:cNvPr id="109" name="สี่เหลี่ยมผืนผ้า: มุมมน 108">
            <a:extLst>
              <a:ext uri="{FF2B5EF4-FFF2-40B4-BE49-F238E27FC236}">
                <a16:creationId xmlns:a16="http://schemas.microsoft.com/office/drawing/2014/main" id="{2C89B644-E1D2-0671-915E-06E33B108A16}"/>
              </a:ext>
            </a:extLst>
          </p:cNvPr>
          <p:cNvSpPr/>
          <p:nvPr/>
        </p:nvSpPr>
        <p:spPr>
          <a:xfrm>
            <a:off x="8719691" y="4952991"/>
            <a:ext cx="7678057" cy="17259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39" name="กลุ่ม 138">
            <a:extLst>
              <a:ext uri="{FF2B5EF4-FFF2-40B4-BE49-F238E27FC236}">
                <a16:creationId xmlns:a16="http://schemas.microsoft.com/office/drawing/2014/main" id="{C7614D65-A7A7-8582-1CA2-9AD577CFCE24}"/>
              </a:ext>
            </a:extLst>
          </p:cNvPr>
          <p:cNvGrpSpPr/>
          <p:nvPr/>
        </p:nvGrpSpPr>
        <p:grpSpPr>
          <a:xfrm>
            <a:off x="-17228925" y="-5572792"/>
            <a:ext cx="7678057" cy="1839686"/>
            <a:chOff x="-17228925" y="-5572792"/>
            <a:chExt cx="7678057" cy="1839686"/>
          </a:xfrm>
        </p:grpSpPr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8CE406D4-F60A-0E67-D3A7-E0276BF7068C}"/>
                </a:ext>
              </a:extLst>
            </p:cNvPr>
            <p:cNvSpPr/>
            <p:nvPr/>
          </p:nvSpPr>
          <p:spPr>
            <a:xfrm>
              <a:off x="-17228925" y="-5459010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539FF5C5-64D1-6648-D6D1-51D608C6E20D}"/>
                </a:ext>
              </a:extLst>
            </p:cNvPr>
            <p:cNvSpPr/>
            <p:nvPr/>
          </p:nvSpPr>
          <p:spPr>
            <a:xfrm>
              <a:off x="-17228925" y="-5572792"/>
              <a:ext cx="7678057" cy="1725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" name="วงรี 3">
              <a:extLst>
                <a:ext uri="{FF2B5EF4-FFF2-40B4-BE49-F238E27FC236}">
                  <a16:creationId xmlns:a16="http://schemas.microsoft.com/office/drawing/2014/main" id="{1D306734-780D-C4A6-C3D0-AE9A16BA1803}"/>
                </a:ext>
              </a:extLst>
            </p:cNvPr>
            <p:cNvSpPr/>
            <p:nvPr/>
          </p:nvSpPr>
          <p:spPr>
            <a:xfrm>
              <a:off x="-16748814" y="-5082540"/>
              <a:ext cx="906834" cy="839609"/>
            </a:xfrm>
            <a:prstGeom prst="ellipse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C51FB4D3-A567-9AFF-744C-31847A53C846}"/>
                </a:ext>
              </a:extLst>
            </p:cNvPr>
            <p:cNvSpPr txBox="1"/>
            <p:nvPr/>
          </p:nvSpPr>
          <p:spPr>
            <a:xfrm>
              <a:off x="-16748814" y="-5263838"/>
              <a:ext cx="671783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A</a:t>
              </a:r>
              <a:r>
                <a:rPr lang="en-US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 Alligator </a:t>
              </a:r>
              <a:r>
                <a:rPr lang="th-TH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จระเข้</a:t>
              </a:r>
            </a:p>
          </p:txBody>
        </p:sp>
      </p:grpSp>
      <p:grpSp>
        <p:nvGrpSpPr>
          <p:cNvPr id="140" name="กลุ่ม 139">
            <a:extLst>
              <a:ext uri="{FF2B5EF4-FFF2-40B4-BE49-F238E27FC236}">
                <a16:creationId xmlns:a16="http://schemas.microsoft.com/office/drawing/2014/main" id="{9114EC05-5BD1-DF6C-A33D-3181A39CA477}"/>
              </a:ext>
            </a:extLst>
          </p:cNvPr>
          <p:cNvGrpSpPr/>
          <p:nvPr/>
        </p:nvGrpSpPr>
        <p:grpSpPr>
          <a:xfrm>
            <a:off x="-17376409" y="-2786175"/>
            <a:ext cx="7678057" cy="1839686"/>
            <a:chOff x="-17376409" y="-2786175"/>
            <a:chExt cx="7678057" cy="1839686"/>
          </a:xfrm>
        </p:grpSpPr>
        <p:sp>
          <p:nvSpPr>
            <p:cNvPr id="12" name="สี่เหลี่ยมผืนผ้า: มุมมน 11">
              <a:extLst>
                <a:ext uri="{FF2B5EF4-FFF2-40B4-BE49-F238E27FC236}">
                  <a16:creationId xmlns:a16="http://schemas.microsoft.com/office/drawing/2014/main" id="{40E170B9-99B5-7F92-9931-EA400685D95B}"/>
                </a:ext>
              </a:extLst>
            </p:cNvPr>
            <p:cNvSpPr/>
            <p:nvPr/>
          </p:nvSpPr>
          <p:spPr>
            <a:xfrm>
              <a:off x="-17376409" y="-2672393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3" name="สี่เหลี่ยมผืนผ้า: มุมมน 12">
              <a:extLst>
                <a:ext uri="{FF2B5EF4-FFF2-40B4-BE49-F238E27FC236}">
                  <a16:creationId xmlns:a16="http://schemas.microsoft.com/office/drawing/2014/main" id="{7E9FB061-3FA3-08F1-6392-9547A96B9001}"/>
                </a:ext>
              </a:extLst>
            </p:cNvPr>
            <p:cNvSpPr/>
            <p:nvPr/>
          </p:nvSpPr>
          <p:spPr>
            <a:xfrm>
              <a:off x="-17376409" y="-2786175"/>
              <a:ext cx="7678057" cy="1725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วงรี 4">
              <a:extLst>
                <a:ext uri="{FF2B5EF4-FFF2-40B4-BE49-F238E27FC236}">
                  <a16:creationId xmlns:a16="http://schemas.microsoft.com/office/drawing/2014/main" id="{1E53C90F-6326-F347-7049-02EF35FCD130}"/>
                </a:ext>
              </a:extLst>
            </p:cNvPr>
            <p:cNvSpPr/>
            <p:nvPr/>
          </p:nvSpPr>
          <p:spPr>
            <a:xfrm>
              <a:off x="-15727734" y="-2308263"/>
              <a:ext cx="906834" cy="839609"/>
            </a:xfrm>
            <a:prstGeom prst="ellipse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กล่องข้อความ 13">
              <a:extLst>
                <a:ext uri="{FF2B5EF4-FFF2-40B4-BE49-F238E27FC236}">
                  <a16:creationId xmlns:a16="http://schemas.microsoft.com/office/drawing/2014/main" id="{4C7997EF-BF9D-AAB5-8774-8B9409634D92}"/>
                </a:ext>
              </a:extLst>
            </p:cNvPr>
            <p:cNvSpPr txBox="1"/>
            <p:nvPr/>
          </p:nvSpPr>
          <p:spPr>
            <a:xfrm>
              <a:off x="-16896298" y="-2477221"/>
              <a:ext cx="671783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C</a:t>
              </a:r>
              <a:r>
                <a:rPr lang="en-US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 Cat </a:t>
              </a:r>
              <a:r>
                <a:rPr lang="th-TH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แมว</a:t>
              </a:r>
            </a:p>
          </p:txBody>
        </p:sp>
      </p:grpSp>
      <p:sp>
        <p:nvSpPr>
          <p:cNvPr id="112" name="วงรี 111">
            <a:extLst>
              <a:ext uri="{FF2B5EF4-FFF2-40B4-BE49-F238E27FC236}">
                <a16:creationId xmlns:a16="http://schemas.microsoft.com/office/drawing/2014/main" id="{8B5171F6-8BC4-B8E4-A56E-13B497508EB0}"/>
              </a:ext>
            </a:extLst>
          </p:cNvPr>
          <p:cNvSpPr/>
          <p:nvPr/>
        </p:nvSpPr>
        <p:spPr>
          <a:xfrm>
            <a:off x="-7368960" y="26386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3" name="วงรี 112">
            <a:extLst>
              <a:ext uri="{FF2B5EF4-FFF2-40B4-BE49-F238E27FC236}">
                <a16:creationId xmlns:a16="http://schemas.microsoft.com/office/drawing/2014/main" id="{6A93D86C-11B5-EFDA-FD37-63221020E689}"/>
              </a:ext>
            </a:extLst>
          </p:cNvPr>
          <p:cNvSpPr/>
          <p:nvPr/>
        </p:nvSpPr>
        <p:spPr>
          <a:xfrm>
            <a:off x="-7725037" y="2832150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4" name="วงรี 113">
            <a:extLst>
              <a:ext uri="{FF2B5EF4-FFF2-40B4-BE49-F238E27FC236}">
                <a16:creationId xmlns:a16="http://schemas.microsoft.com/office/drawing/2014/main" id="{7F800204-DD2B-7094-63E4-6E64A2B076F8}"/>
              </a:ext>
            </a:extLst>
          </p:cNvPr>
          <p:cNvSpPr/>
          <p:nvPr/>
        </p:nvSpPr>
        <p:spPr>
          <a:xfrm>
            <a:off x="-8542971" y="5202863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5" name="วงรี 114">
            <a:extLst>
              <a:ext uri="{FF2B5EF4-FFF2-40B4-BE49-F238E27FC236}">
                <a16:creationId xmlns:a16="http://schemas.microsoft.com/office/drawing/2014/main" id="{54CF1E0A-06D2-F77F-9D4D-7DB3019B8165}"/>
              </a:ext>
            </a:extLst>
          </p:cNvPr>
          <p:cNvSpPr/>
          <p:nvPr/>
        </p:nvSpPr>
        <p:spPr>
          <a:xfrm>
            <a:off x="-7320011" y="8148967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6" name="วงรี 115">
            <a:extLst>
              <a:ext uri="{FF2B5EF4-FFF2-40B4-BE49-F238E27FC236}">
                <a16:creationId xmlns:a16="http://schemas.microsoft.com/office/drawing/2014/main" id="{B964D25D-D1B7-7689-6B13-549A8C724A3E}"/>
              </a:ext>
            </a:extLst>
          </p:cNvPr>
          <p:cNvSpPr/>
          <p:nvPr/>
        </p:nvSpPr>
        <p:spPr>
          <a:xfrm>
            <a:off x="-8521491" y="10445459"/>
            <a:ext cx="796454" cy="737412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7" name="วงรี 116">
            <a:extLst>
              <a:ext uri="{FF2B5EF4-FFF2-40B4-BE49-F238E27FC236}">
                <a16:creationId xmlns:a16="http://schemas.microsoft.com/office/drawing/2014/main" id="{10779E17-114B-6F91-FC40-8527781089DC}"/>
              </a:ext>
            </a:extLst>
          </p:cNvPr>
          <p:cNvSpPr/>
          <p:nvPr/>
        </p:nvSpPr>
        <p:spPr>
          <a:xfrm>
            <a:off x="-8822052" y="13273088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41" name="กลุ่ม 140">
            <a:extLst>
              <a:ext uri="{FF2B5EF4-FFF2-40B4-BE49-F238E27FC236}">
                <a16:creationId xmlns:a16="http://schemas.microsoft.com/office/drawing/2014/main" id="{0912B9C1-B252-9A73-E3B6-C7F2325C1CFC}"/>
              </a:ext>
            </a:extLst>
          </p:cNvPr>
          <p:cNvGrpSpPr/>
          <p:nvPr/>
        </p:nvGrpSpPr>
        <p:grpSpPr>
          <a:xfrm>
            <a:off x="-17228925" y="-352031"/>
            <a:ext cx="7678057" cy="1839686"/>
            <a:chOff x="-17228925" y="-352031"/>
            <a:chExt cx="7678057" cy="1839686"/>
          </a:xfrm>
        </p:grpSpPr>
        <p:sp>
          <p:nvSpPr>
            <p:cNvPr id="16" name="สี่เหลี่ยมผืนผ้า: มุมมน 15">
              <a:extLst>
                <a:ext uri="{FF2B5EF4-FFF2-40B4-BE49-F238E27FC236}">
                  <a16:creationId xmlns:a16="http://schemas.microsoft.com/office/drawing/2014/main" id="{55E83590-CEBB-61C5-CA12-D7A7C9C6D685}"/>
                </a:ext>
              </a:extLst>
            </p:cNvPr>
            <p:cNvSpPr/>
            <p:nvPr/>
          </p:nvSpPr>
          <p:spPr>
            <a:xfrm>
              <a:off x="-17228925" y="-238249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7" name="สี่เหลี่ยมผืนผ้า: มุมมน 16">
              <a:extLst>
                <a:ext uri="{FF2B5EF4-FFF2-40B4-BE49-F238E27FC236}">
                  <a16:creationId xmlns:a16="http://schemas.microsoft.com/office/drawing/2014/main" id="{08996EB9-E215-101C-016C-C7500DD34D1A}"/>
                </a:ext>
              </a:extLst>
            </p:cNvPr>
            <p:cNvSpPr/>
            <p:nvPr/>
          </p:nvSpPr>
          <p:spPr>
            <a:xfrm>
              <a:off x="-17228925" y="-352031"/>
              <a:ext cx="7678057" cy="1725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3" name="วงรี 122">
              <a:extLst>
                <a:ext uri="{FF2B5EF4-FFF2-40B4-BE49-F238E27FC236}">
                  <a16:creationId xmlns:a16="http://schemas.microsoft.com/office/drawing/2014/main" id="{20D322A7-591D-B905-B327-06F715F07F45}"/>
                </a:ext>
              </a:extLst>
            </p:cNvPr>
            <p:cNvSpPr/>
            <p:nvPr/>
          </p:nvSpPr>
          <p:spPr>
            <a:xfrm>
              <a:off x="-16295397" y="96489"/>
              <a:ext cx="906834" cy="839609"/>
            </a:xfrm>
            <a:prstGeom prst="ellipse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48199350-68B2-4246-4741-BFC67AE42894}"/>
                </a:ext>
              </a:extLst>
            </p:cNvPr>
            <p:cNvSpPr txBox="1"/>
            <p:nvPr/>
          </p:nvSpPr>
          <p:spPr>
            <a:xfrm>
              <a:off x="-16748814" y="-43077"/>
              <a:ext cx="671783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E</a:t>
              </a:r>
              <a:r>
                <a:rPr lang="en-US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 Elephant </a:t>
              </a:r>
              <a:r>
                <a:rPr lang="th-TH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ช้าง</a:t>
              </a:r>
            </a:p>
          </p:txBody>
        </p:sp>
      </p:grpSp>
      <p:grpSp>
        <p:nvGrpSpPr>
          <p:cNvPr id="142" name="กลุ่ม 141">
            <a:extLst>
              <a:ext uri="{FF2B5EF4-FFF2-40B4-BE49-F238E27FC236}">
                <a16:creationId xmlns:a16="http://schemas.microsoft.com/office/drawing/2014/main" id="{CCED4ADB-3D11-097F-CE61-EFD90E867CBE}"/>
              </a:ext>
            </a:extLst>
          </p:cNvPr>
          <p:cNvGrpSpPr/>
          <p:nvPr/>
        </p:nvGrpSpPr>
        <p:grpSpPr>
          <a:xfrm>
            <a:off x="-17376409" y="2434586"/>
            <a:ext cx="7678057" cy="1839686"/>
            <a:chOff x="-17376409" y="2434586"/>
            <a:chExt cx="7678057" cy="1839686"/>
          </a:xfrm>
        </p:grpSpPr>
        <p:sp>
          <p:nvSpPr>
            <p:cNvPr id="20" name="สี่เหลี่ยมผืนผ้า: มุมมน 19">
              <a:extLst>
                <a:ext uri="{FF2B5EF4-FFF2-40B4-BE49-F238E27FC236}">
                  <a16:creationId xmlns:a16="http://schemas.microsoft.com/office/drawing/2014/main" id="{744A6520-B899-0616-E7E7-764125B228A2}"/>
                </a:ext>
              </a:extLst>
            </p:cNvPr>
            <p:cNvSpPr/>
            <p:nvPr/>
          </p:nvSpPr>
          <p:spPr>
            <a:xfrm>
              <a:off x="-17376409" y="254836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1" name="สี่เหลี่ยมผืนผ้า: มุมมน 20">
              <a:extLst>
                <a:ext uri="{FF2B5EF4-FFF2-40B4-BE49-F238E27FC236}">
                  <a16:creationId xmlns:a16="http://schemas.microsoft.com/office/drawing/2014/main" id="{9EC4F55C-1C1C-2E63-3145-6910C1CA1F36}"/>
                </a:ext>
              </a:extLst>
            </p:cNvPr>
            <p:cNvSpPr/>
            <p:nvPr/>
          </p:nvSpPr>
          <p:spPr>
            <a:xfrm>
              <a:off x="-17376409" y="2434586"/>
              <a:ext cx="7678057" cy="1725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2" name="วงรี 121">
              <a:extLst>
                <a:ext uri="{FF2B5EF4-FFF2-40B4-BE49-F238E27FC236}">
                  <a16:creationId xmlns:a16="http://schemas.microsoft.com/office/drawing/2014/main" id="{40F90032-D64D-8C23-C8A1-42C227D3F738}"/>
                </a:ext>
              </a:extLst>
            </p:cNvPr>
            <p:cNvSpPr/>
            <p:nvPr/>
          </p:nvSpPr>
          <p:spPr>
            <a:xfrm>
              <a:off x="-16561528" y="2918047"/>
              <a:ext cx="906834" cy="839609"/>
            </a:xfrm>
            <a:prstGeom prst="ellipse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50ED02B4-7CE2-AC4A-C33E-F29D42FA9E3D}"/>
                </a:ext>
              </a:extLst>
            </p:cNvPr>
            <p:cNvSpPr txBox="1"/>
            <p:nvPr/>
          </p:nvSpPr>
          <p:spPr>
            <a:xfrm>
              <a:off x="-16896298" y="2743540"/>
              <a:ext cx="671783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G</a:t>
              </a:r>
              <a:r>
                <a:rPr lang="en-US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 Giraffe </a:t>
              </a:r>
              <a:r>
                <a:rPr lang="th-TH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ยีราฟ</a:t>
              </a:r>
            </a:p>
          </p:txBody>
        </p:sp>
      </p:grpSp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67B562B1-7177-34A9-242A-8ACA14A62EB8}"/>
              </a:ext>
            </a:extLst>
          </p:cNvPr>
          <p:cNvGrpSpPr/>
          <p:nvPr/>
        </p:nvGrpSpPr>
        <p:grpSpPr>
          <a:xfrm>
            <a:off x="-8849032" y="-2865192"/>
            <a:ext cx="7678057" cy="1839686"/>
            <a:chOff x="-8849032" y="-2865192"/>
            <a:chExt cx="7678057" cy="1839686"/>
          </a:xfrm>
        </p:grpSpPr>
        <p:sp>
          <p:nvSpPr>
            <p:cNvPr id="28" name="สี่เหลี่ยมผืนผ้า: มุมมน 27">
              <a:extLst>
                <a:ext uri="{FF2B5EF4-FFF2-40B4-BE49-F238E27FC236}">
                  <a16:creationId xmlns:a16="http://schemas.microsoft.com/office/drawing/2014/main" id="{F8D4EE1F-3F4C-6420-D3D6-501290DB6789}"/>
                </a:ext>
              </a:extLst>
            </p:cNvPr>
            <p:cNvSpPr/>
            <p:nvPr/>
          </p:nvSpPr>
          <p:spPr>
            <a:xfrm>
              <a:off x="-8849032" y="-2751410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9" name="สี่เหลี่ยมผืนผ้า: มุมมน 28">
              <a:extLst>
                <a:ext uri="{FF2B5EF4-FFF2-40B4-BE49-F238E27FC236}">
                  <a16:creationId xmlns:a16="http://schemas.microsoft.com/office/drawing/2014/main" id="{A9B78BEA-82F3-F1F7-275F-9C8D3017268D}"/>
                </a:ext>
              </a:extLst>
            </p:cNvPr>
            <p:cNvSpPr/>
            <p:nvPr/>
          </p:nvSpPr>
          <p:spPr>
            <a:xfrm>
              <a:off x="-8849032" y="-2865192"/>
              <a:ext cx="7678057" cy="1725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1" name="วงรี 110">
              <a:extLst>
                <a:ext uri="{FF2B5EF4-FFF2-40B4-BE49-F238E27FC236}">
                  <a16:creationId xmlns:a16="http://schemas.microsoft.com/office/drawing/2014/main" id="{C4499691-3DFF-11FA-417B-F5C0A26FDE0C}"/>
                </a:ext>
              </a:extLst>
            </p:cNvPr>
            <p:cNvSpPr/>
            <p:nvPr/>
          </p:nvSpPr>
          <p:spPr>
            <a:xfrm>
              <a:off x="-7237694" y="-2392960"/>
              <a:ext cx="906834" cy="839609"/>
            </a:xfrm>
            <a:prstGeom prst="ellipse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" name="กล่องข้อความ 29">
              <a:extLst>
                <a:ext uri="{FF2B5EF4-FFF2-40B4-BE49-F238E27FC236}">
                  <a16:creationId xmlns:a16="http://schemas.microsoft.com/office/drawing/2014/main" id="{B7D8061D-2AA9-1883-AB09-F999E89FD0DD}"/>
                </a:ext>
              </a:extLst>
            </p:cNvPr>
            <p:cNvSpPr txBox="1"/>
            <p:nvPr/>
          </p:nvSpPr>
          <p:spPr>
            <a:xfrm>
              <a:off x="-8368921" y="-2556238"/>
              <a:ext cx="671783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D</a:t>
              </a:r>
              <a:r>
                <a:rPr lang="en-US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 Dog </a:t>
              </a:r>
              <a:r>
                <a:rPr lang="th-TH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สุนัข</a:t>
              </a:r>
            </a:p>
          </p:txBody>
        </p:sp>
      </p:grp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0EA84DF8-8685-490C-0948-2F24991A3896}"/>
              </a:ext>
            </a:extLst>
          </p:cNvPr>
          <p:cNvSpPr txBox="1"/>
          <p:nvPr/>
        </p:nvSpPr>
        <p:spPr>
          <a:xfrm>
            <a:off x="-8221437" y="-122094"/>
            <a:ext cx="67178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F</a:t>
            </a:r>
            <a:r>
              <a:rPr lang="en-US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Fox </a:t>
            </a:r>
            <a:r>
              <a:rPr lang="th-TH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จิ้งจอก</a:t>
            </a: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A8E86D16-C61B-7B54-F34D-67BF60A818BA}"/>
              </a:ext>
            </a:extLst>
          </p:cNvPr>
          <p:cNvSpPr txBox="1"/>
          <p:nvPr/>
        </p:nvSpPr>
        <p:spPr>
          <a:xfrm>
            <a:off x="-8368921" y="2664523"/>
            <a:ext cx="67178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H</a:t>
            </a:r>
            <a:r>
              <a:rPr lang="en-US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Hippo </a:t>
            </a:r>
            <a:r>
              <a:rPr lang="th-TH" sz="6600" b="1" dirty="0" err="1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ฮิป</a:t>
            </a:r>
            <a:r>
              <a:rPr lang="th-TH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โป</a:t>
            </a:r>
          </a:p>
        </p:txBody>
      </p:sp>
      <p:grpSp>
        <p:nvGrpSpPr>
          <p:cNvPr id="143" name="กลุ่ม 142">
            <a:extLst>
              <a:ext uri="{FF2B5EF4-FFF2-40B4-BE49-F238E27FC236}">
                <a16:creationId xmlns:a16="http://schemas.microsoft.com/office/drawing/2014/main" id="{1F4DF142-A40C-DD82-177B-3160B998619F}"/>
              </a:ext>
            </a:extLst>
          </p:cNvPr>
          <p:cNvGrpSpPr/>
          <p:nvPr/>
        </p:nvGrpSpPr>
        <p:grpSpPr>
          <a:xfrm>
            <a:off x="-17228925" y="4947747"/>
            <a:ext cx="7678057" cy="1839686"/>
            <a:chOff x="-17228925" y="4947747"/>
            <a:chExt cx="7678057" cy="1839686"/>
          </a:xfrm>
        </p:grpSpPr>
        <p:sp>
          <p:nvSpPr>
            <p:cNvPr id="40" name="สี่เหลี่ยมผืนผ้า: มุมมน 39">
              <a:extLst>
                <a:ext uri="{FF2B5EF4-FFF2-40B4-BE49-F238E27FC236}">
                  <a16:creationId xmlns:a16="http://schemas.microsoft.com/office/drawing/2014/main" id="{A9F5F8FE-CA7A-F838-BF59-DEAEDD3210C5}"/>
                </a:ext>
              </a:extLst>
            </p:cNvPr>
            <p:cNvSpPr/>
            <p:nvPr/>
          </p:nvSpPr>
          <p:spPr>
            <a:xfrm>
              <a:off x="-17228925" y="5061529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41" name="สี่เหลี่ยมผืนผ้า: มุมมน 40">
              <a:extLst>
                <a:ext uri="{FF2B5EF4-FFF2-40B4-BE49-F238E27FC236}">
                  <a16:creationId xmlns:a16="http://schemas.microsoft.com/office/drawing/2014/main" id="{C15D9C13-A68F-2DB3-F8E9-88609CE68639}"/>
                </a:ext>
              </a:extLst>
            </p:cNvPr>
            <p:cNvSpPr/>
            <p:nvPr/>
          </p:nvSpPr>
          <p:spPr>
            <a:xfrm>
              <a:off x="-17228925" y="4947747"/>
              <a:ext cx="7678057" cy="1725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1" name="วงรี 120">
              <a:extLst>
                <a:ext uri="{FF2B5EF4-FFF2-40B4-BE49-F238E27FC236}">
                  <a16:creationId xmlns:a16="http://schemas.microsoft.com/office/drawing/2014/main" id="{E2A93AB8-1D07-C16C-3352-5903B244DC34}"/>
                </a:ext>
              </a:extLst>
            </p:cNvPr>
            <p:cNvSpPr/>
            <p:nvPr/>
          </p:nvSpPr>
          <p:spPr>
            <a:xfrm>
              <a:off x="-16267511" y="5425659"/>
              <a:ext cx="906834" cy="839609"/>
            </a:xfrm>
            <a:prstGeom prst="ellipse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2" name="กล่องข้อความ 41">
              <a:extLst>
                <a:ext uri="{FF2B5EF4-FFF2-40B4-BE49-F238E27FC236}">
                  <a16:creationId xmlns:a16="http://schemas.microsoft.com/office/drawing/2014/main" id="{F26F144F-19C4-3720-0FDE-593FE68C46F3}"/>
                </a:ext>
              </a:extLst>
            </p:cNvPr>
            <p:cNvSpPr txBox="1"/>
            <p:nvPr/>
          </p:nvSpPr>
          <p:spPr>
            <a:xfrm>
              <a:off x="-16748814" y="5256701"/>
              <a:ext cx="671783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I</a:t>
              </a:r>
              <a:r>
                <a:rPr lang="en-US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 Iguana </a:t>
              </a:r>
              <a:r>
                <a:rPr lang="th-TH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กิ้งก่า</a:t>
              </a:r>
            </a:p>
          </p:txBody>
        </p:sp>
      </p:grpSp>
      <p:grpSp>
        <p:nvGrpSpPr>
          <p:cNvPr id="144" name="กลุ่ม 143">
            <a:extLst>
              <a:ext uri="{FF2B5EF4-FFF2-40B4-BE49-F238E27FC236}">
                <a16:creationId xmlns:a16="http://schemas.microsoft.com/office/drawing/2014/main" id="{83E696FF-4988-205D-5E1F-1FB2A2D463D6}"/>
              </a:ext>
            </a:extLst>
          </p:cNvPr>
          <p:cNvGrpSpPr/>
          <p:nvPr/>
        </p:nvGrpSpPr>
        <p:grpSpPr>
          <a:xfrm>
            <a:off x="-17376409" y="7734364"/>
            <a:ext cx="7678057" cy="1839686"/>
            <a:chOff x="-17376409" y="7734364"/>
            <a:chExt cx="7678057" cy="1839686"/>
          </a:xfrm>
        </p:grpSpPr>
        <p:sp>
          <p:nvSpPr>
            <p:cNvPr id="44" name="สี่เหลี่ยมผืนผ้า: มุมมน 43">
              <a:extLst>
                <a:ext uri="{FF2B5EF4-FFF2-40B4-BE49-F238E27FC236}">
                  <a16:creationId xmlns:a16="http://schemas.microsoft.com/office/drawing/2014/main" id="{6B19E49D-EBD6-61B7-D549-EDE1ADE238A1}"/>
                </a:ext>
              </a:extLst>
            </p:cNvPr>
            <p:cNvSpPr/>
            <p:nvPr/>
          </p:nvSpPr>
          <p:spPr>
            <a:xfrm>
              <a:off x="-17376409" y="7848146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45" name="สี่เหลี่ยมผืนผ้า: มุมมน 44">
              <a:extLst>
                <a:ext uri="{FF2B5EF4-FFF2-40B4-BE49-F238E27FC236}">
                  <a16:creationId xmlns:a16="http://schemas.microsoft.com/office/drawing/2014/main" id="{2936909F-FA25-9D80-59ED-4B9557197B98}"/>
                </a:ext>
              </a:extLst>
            </p:cNvPr>
            <p:cNvSpPr/>
            <p:nvPr/>
          </p:nvSpPr>
          <p:spPr>
            <a:xfrm>
              <a:off x="-17376409" y="7734364"/>
              <a:ext cx="7678057" cy="1725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0" name="วงรี 119">
              <a:extLst>
                <a:ext uri="{FF2B5EF4-FFF2-40B4-BE49-F238E27FC236}">
                  <a16:creationId xmlns:a16="http://schemas.microsoft.com/office/drawing/2014/main" id="{BD233C25-D980-F339-55AB-5E313D0031AF}"/>
                </a:ext>
              </a:extLst>
            </p:cNvPr>
            <p:cNvSpPr/>
            <p:nvPr/>
          </p:nvSpPr>
          <p:spPr>
            <a:xfrm>
              <a:off x="-16748814" y="8197649"/>
              <a:ext cx="906834" cy="839609"/>
            </a:xfrm>
            <a:prstGeom prst="ellipse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6" name="กล่องข้อความ 45">
              <a:extLst>
                <a:ext uri="{FF2B5EF4-FFF2-40B4-BE49-F238E27FC236}">
                  <a16:creationId xmlns:a16="http://schemas.microsoft.com/office/drawing/2014/main" id="{7E339113-9D62-6128-2523-7A41A32DDA25}"/>
                </a:ext>
              </a:extLst>
            </p:cNvPr>
            <p:cNvSpPr txBox="1"/>
            <p:nvPr/>
          </p:nvSpPr>
          <p:spPr>
            <a:xfrm>
              <a:off x="-16896298" y="8043318"/>
              <a:ext cx="671783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K</a:t>
              </a:r>
              <a:r>
                <a:rPr lang="en-US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 Kangaroo </a:t>
              </a:r>
              <a:r>
                <a:rPr lang="th-TH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จิงโจ้</a:t>
              </a:r>
            </a:p>
          </p:txBody>
        </p:sp>
      </p:grpSp>
      <p:grpSp>
        <p:nvGrpSpPr>
          <p:cNvPr id="145" name="กลุ่ม 144">
            <a:extLst>
              <a:ext uri="{FF2B5EF4-FFF2-40B4-BE49-F238E27FC236}">
                <a16:creationId xmlns:a16="http://schemas.microsoft.com/office/drawing/2014/main" id="{B1C60018-E36D-CE45-8D2A-2C1DA5E541E4}"/>
              </a:ext>
            </a:extLst>
          </p:cNvPr>
          <p:cNvGrpSpPr/>
          <p:nvPr/>
        </p:nvGrpSpPr>
        <p:grpSpPr>
          <a:xfrm>
            <a:off x="-17228925" y="10168508"/>
            <a:ext cx="7678057" cy="1839686"/>
            <a:chOff x="-17228925" y="10168508"/>
            <a:chExt cx="7678057" cy="1839686"/>
          </a:xfrm>
        </p:grpSpPr>
        <p:sp>
          <p:nvSpPr>
            <p:cNvPr id="48" name="สี่เหลี่ยมผืนผ้า: มุมมน 47">
              <a:extLst>
                <a:ext uri="{FF2B5EF4-FFF2-40B4-BE49-F238E27FC236}">
                  <a16:creationId xmlns:a16="http://schemas.microsoft.com/office/drawing/2014/main" id="{1300DA0F-B501-AD28-B18A-E3E4B400C8D7}"/>
                </a:ext>
              </a:extLst>
            </p:cNvPr>
            <p:cNvSpPr/>
            <p:nvPr/>
          </p:nvSpPr>
          <p:spPr>
            <a:xfrm>
              <a:off x="-17228925" y="10282290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49" name="สี่เหลี่ยมผืนผ้า: มุมมน 48">
              <a:extLst>
                <a:ext uri="{FF2B5EF4-FFF2-40B4-BE49-F238E27FC236}">
                  <a16:creationId xmlns:a16="http://schemas.microsoft.com/office/drawing/2014/main" id="{C45EB46B-F84E-2C6B-D24C-0F2006CF9F04}"/>
                </a:ext>
              </a:extLst>
            </p:cNvPr>
            <p:cNvSpPr/>
            <p:nvPr/>
          </p:nvSpPr>
          <p:spPr>
            <a:xfrm>
              <a:off x="-17228925" y="10168508"/>
              <a:ext cx="7678057" cy="1725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9" name="วงรี 118">
              <a:extLst>
                <a:ext uri="{FF2B5EF4-FFF2-40B4-BE49-F238E27FC236}">
                  <a16:creationId xmlns:a16="http://schemas.microsoft.com/office/drawing/2014/main" id="{DF953F9A-BA49-ECCD-E5A3-D79450664065}"/>
                </a:ext>
              </a:extLst>
            </p:cNvPr>
            <p:cNvSpPr/>
            <p:nvPr/>
          </p:nvSpPr>
          <p:spPr>
            <a:xfrm>
              <a:off x="-15920938" y="10646420"/>
              <a:ext cx="906834" cy="839609"/>
            </a:xfrm>
            <a:prstGeom prst="ellipse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0" name="กล่องข้อความ 49">
              <a:extLst>
                <a:ext uri="{FF2B5EF4-FFF2-40B4-BE49-F238E27FC236}">
                  <a16:creationId xmlns:a16="http://schemas.microsoft.com/office/drawing/2014/main" id="{097EEB4C-D159-C237-158D-66C569A3AEE7}"/>
                </a:ext>
              </a:extLst>
            </p:cNvPr>
            <p:cNvSpPr txBox="1"/>
            <p:nvPr/>
          </p:nvSpPr>
          <p:spPr>
            <a:xfrm>
              <a:off x="-16748814" y="10477462"/>
              <a:ext cx="671783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M</a:t>
              </a:r>
              <a:r>
                <a:rPr lang="en-US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 Monkey </a:t>
              </a:r>
              <a:r>
                <a:rPr lang="th-TH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ลิง</a:t>
              </a:r>
            </a:p>
          </p:txBody>
        </p:sp>
      </p:grpSp>
      <p:grpSp>
        <p:nvGrpSpPr>
          <p:cNvPr id="146" name="กลุ่ม 145">
            <a:extLst>
              <a:ext uri="{FF2B5EF4-FFF2-40B4-BE49-F238E27FC236}">
                <a16:creationId xmlns:a16="http://schemas.microsoft.com/office/drawing/2014/main" id="{1C968099-F490-2E90-796B-98873F9FEDFB}"/>
              </a:ext>
            </a:extLst>
          </p:cNvPr>
          <p:cNvGrpSpPr/>
          <p:nvPr/>
        </p:nvGrpSpPr>
        <p:grpSpPr>
          <a:xfrm>
            <a:off x="-17376409" y="12955125"/>
            <a:ext cx="7678057" cy="1839686"/>
            <a:chOff x="-17376409" y="12955125"/>
            <a:chExt cx="7678057" cy="1839686"/>
          </a:xfrm>
        </p:grpSpPr>
        <p:sp>
          <p:nvSpPr>
            <p:cNvPr id="52" name="สี่เหลี่ยมผืนผ้า: มุมมน 51">
              <a:extLst>
                <a:ext uri="{FF2B5EF4-FFF2-40B4-BE49-F238E27FC236}">
                  <a16:creationId xmlns:a16="http://schemas.microsoft.com/office/drawing/2014/main" id="{E7A0A5A9-2150-3DDC-311B-9B653F9BA054}"/>
                </a:ext>
              </a:extLst>
            </p:cNvPr>
            <p:cNvSpPr/>
            <p:nvPr/>
          </p:nvSpPr>
          <p:spPr>
            <a:xfrm>
              <a:off x="-17376409" y="13068907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53" name="สี่เหลี่ยมผืนผ้า: มุมมน 52">
              <a:extLst>
                <a:ext uri="{FF2B5EF4-FFF2-40B4-BE49-F238E27FC236}">
                  <a16:creationId xmlns:a16="http://schemas.microsoft.com/office/drawing/2014/main" id="{DFC6B08D-933B-B48D-E5BD-60B7BB223788}"/>
                </a:ext>
              </a:extLst>
            </p:cNvPr>
            <p:cNvSpPr/>
            <p:nvPr/>
          </p:nvSpPr>
          <p:spPr>
            <a:xfrm>
              <a:off x="-17376409" y="12955125"/>
              <a:ext cx="7678057" cy="1725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8" name="วงรี 117">
              <a:extLst>
                <a:ext uri="{FF2B5EF4-FFF2-40B4-BE49-F238E27FC236}">
                  <a16:creationId xmlns:a16="http://schemas.microsoft.com/office/drawing/2014/main" id="{DD95E297-F406-7C8E-E892-7D29DCD9E66B}"/>
                </a:ext>
              </a:extLst>
            </p:cNvPr>
            <p:cNvSpPr/>
            <p:nvPr/>
          </p:nvSpPr>
          <p:spPr>
            <a:xfrm>
              <a:off x="-16019998" y="13433037"/>
              <a:ext cx="906834" cy="839609"/>
            </a:xfrm>
            <a:prstGeom prst="ellipse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4" name="กล่องข้อความ 53">
              <a:extLst>
                <a:ext uri="{FF2B5EF4-FFF2-40B4-BE49-F238E27FC236}">
                  <a16:creationId xmlns:a16="http://schemas.microsoft.com/office/drawing/2014/main" id="{967A8F38-1FE8-7ECE-189A-7C2589D078B1}"/>
                </a:ext>
              </a:extLst>
            </p:cNvPr>
            <p:cNvSpPr txBox="1"/>
            <p:nvPr/>
          </p:nvSpPr>
          <p:spPr>
            <a:xfrm>
              <a:off x="-16896298" y="13264079"/>
              <a:ext cx="671783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O</a:t>
              </a:r>
              <a:r>
                <a:rPr lang="en-US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 Owl </a:t>
              </a:r>
              <a:r>
                <a:rPr lang="th-TH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นกฮูก</a:t>
              </a:r>
            </a:p>
          </p:txBody>
        </p:sp>
      </p:grpSp>
      <p:sp>
        <p:nvSpPr>
          <p:cNvPr id="58" name="กล่องข้อความ 57">
            <a:extLst>
              <a:ext uri="{FF2B5EF4-FFF2-40B4-BE49-F238E27FC236}">
                <a16:creationId xmlns:a16="http://schemas.microsoft.com/office/drawing/2014/main" id="{D7F801EC-162E-238C-7CFE-82EFFB758EA6}"/>
              </a:ext>
            </a:extLst>
          </p:cNvPr>
          <p:cNvSpPr txBox="1"/>
          <p:nvPr/>
        </p:nvSpPr>
        <p:spPr>
          <a:xfrm>
            <a:off x="-8701548" y="5177684"/>
            <a:ext cx="767805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J</a:t>
            </a:r>
            <a:r>
              <a:rPr lang="en-US" sz="54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Jellyfish </a:t>
            </a:r>
            <a:r>
              <a:rPr lang="th-TH" sz="54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แมงกะพรุน</a:t>
            </a:r>
          </a:p>
        </p:txBody>
      </p:sp>
      <p:sp>
        <p:nvSpPr>
          <p:cNvPr id="62" name="กล่องข้อความ 61">
            <a:extLst>
              <a:ext uri="{FF2B5EF4-FFF2-40B4-BE49-F238E27FC236}">
                <a16:creationId xmlns:a16="http://schemas.microsoft.com/office/drawing/2014/main" id="{91AF953F-75E1-EB37-EA61-33E613FA7A6F}"/>
              </a:ext>
            </a:extLst>
          </p:cNvPr>
          <p:cNvSpPr txBox="1"/>
          <p:nvPr/>
        </p:nvSpPr>
        <p:spPr>
          <a:xfrm>
            <a:off x="-8368921" y="7964301"/>
            <a:ext cx="67178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L</a:t>
            </a:r>
            <a:r>
              <a:rPr lang="en-US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Lion </a:t>
            </a:r>
            <a:r>
              <a:rPr lang="th-TH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สิงโต</a:t>
            </a:r>
          </a:p>
        </p:txBody>
      </p:sp>
      <p:sp>
        <p:nvSpPr>
          <p:cNvPr id="66" name="กล่องข้อความ 65">
            <a:extLst>
              <a:ext uri="{FF2B5EF4-FFF2-40B4-BE49-F238E27FC236}">
                <a16:creationId xmlns:a16="http://schemas.microsoft.com/office/drawing/2014/main" id="{C85AAB22-4431-A714-C2FB-75192C11D894}"/>
              </a:ext>
            </a:extLst>
          </p:cNvPr>
          <p:cNvSpPr txBox="1"/>
          <p:nvPr/>
        </p:nvSpPr>
        <p:spPr>
          <a:xfrm>
            <a:off x="-8701548" y="10398445"/>
            <a:ext cx="767805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N</a:t>
            </a:r>
            <a:r>
              <a:rPr lang="en-US" sz="48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Nightingale </a:t>
            </a:r>
            <a:r>
              <a:rPr lang="th-TH" sz="48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นกไนติงเกล</a:t>
            </a:r>
          </a:p>
        </p:txBody>
      </p:sp>
      <p:sp>
        <p:nvSpPr>
          <p:cNvPr id="70" name="กล่องข้อความ 69">
            <a:extLst>
              <a:ext uri="{FF2B5EF4-FFF2-40B4-BE49-F238E27FC236}">
                <a16:creationId xmlns:a16="http://schemas.microsoft.com/office/drawing/2014/main" id="{36BC915D-C61A-C748-0069-55C24F4BC563}"/>
              </a:ext>
            </a:extLst>
          </p:cNvPr>
          <p:cNvSpPr txBox="1"/>
          <p:nvPr/>
        </p:nvSpPr>
        <p:spPr>
          <a:xfrm>
            <a:off x="-8701548" y="13185062"/>
            <a:ext cx="753057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P</a:t>
            </a:r>
            <a:r>
              <a:rPr lang="en-US" sz="60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Penguin </a:t>
            </a:r>
            <a:r>
              <a:rPr lang="th-TH" sz="60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นกเพนกวิน</a:t>
            </a:r>
          </a:p>
        </p:txBody>
      </p:sp>
      <p:sp>
        <p:nvSpPr>
          <p:cNvPr id="128" name="วงรี 127">
            <a:extLst>
              <a:ext uri="{FF2B5EF4-FFF2-40B4-BE49-F238E27FC236}">
                <a16:creationId xmlns:a16="http://schemas.microsoft.com/office/drawing/2014/main" id="{E44C1734-3A64-B6C7-186E-69BA945A02C9}"/>
              </a:ext>
            </a:extLst>
          </p:cNvPr>
          <p:cNvSpPr/>
          <p:nvPr/>
        </p:nvSpPr>
        <p:spPr>
          <a:xfrm>
            <a:off x="9342842" y="-5129645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9" name="วงรี 128">
            <a:extLst>
              <a:ext uri="{FF2B5EF4-FFF2-40B4-BE49-F238E27FC236}">
                <a16:creationId xmlns:a16="http://schemas.microsoft.com/office/drawing/2014/main" id="{4F430AE2-720A-338A-E593-6AAF76CE26B3}"/>
              </a:ext>
            </a:extLst>
          </p:cNvPr>
          <p:cNvSpPr/>
          <p:nvPr/>
        </p:nvSpPr>
        <p:spPr>
          <a:xfrm>
            <a:off x="9921241" y="-2356851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0" name="วงรี 129">
            <a:extLst>
              <a:ext uri="{FF2B5EF4-FFF2-40B4-BE49-F238E27FC236}">
                <a16:creationId xmlns:a16="http://schemas.microsoft.com/office/drawing/2014/main" id="{0DAB99DD-C0DB-BA27-CA8D-3BAF43F83C88}"/>
              </a:ext>
            </a:extLst>
          </p:cNvPr>
          <p:cNvSpPr/>
          <p:nvPr/>
        </p:nvSpPr>
        <p:spPr>
          <a:xfrm>
            <a:off x="9467824" y="96608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1" name="วงรี 130">
            <a:extLst>
              <a:ext uri="{FF2B5EF4-FFF2-40B4-BE49-F238E27FC236}">
                <a16:creationId xmlns:a16="http://schemas.microsoft.com/office/drawing/2014/main" id="{C5409CAC-71A6-BCCD-AC91-6AE2111F1CB4}"/>
              </a:ext>
            </a:extLst>
          </p:cNvPr>
          <p:cNvSpPr/>
          <p:nvPr/>
        </p:nvSpPr>
        <p:spPr>
          <a:xfrm>
            <a:off x="8631199" y="2951573"/>
            <a:ext cx="747329" cy="691928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2" name="วงรี 131">
            <a:extLst>
              <a:ext uri="{FF2B5EF4-FFF2-40B4-BE49-F238E27FC236}">
                <a16:creationId xmlns:a16="http://schemas.microsoft.com/office/drawing/2014/main" id="{D9BD4863-614E-05A6-3591-C30D01136CD8}"/>
              </a:ext>
            </a:extLst>
          </p:cNvPr>
          <p:cNvSpPr/>
          <p:nvPr/>
        </p:nvSpPr>
        <p:spPr>
          <a:xfrm>
            <a:off x="1733289" y="5475155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3" name="วงรี 132">
            <a:extLst>
              <a:ext uri="{FF2B5EF4-FFF2-40B4-BE49-F238E27FC236}">
                <a16:creationId xmlns:a16="http://schemas.microsoft.com/office/drawing/2014/main" id="{8F336DCC-8245-0C82-632C-5986F2A263FF}"/>
              </a:ext>
            </a:extLst>
          </p:cNvPr>
          <p:cNvSpPr/>
          <p:nvPr/>
        </p:nvSpPr>
        <p:spPr>
          <a:xfrm>
            <a:off x="349704" y="175377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4" name="วงรี 133">
            <a:extLst>
              <a:ext uri="{FF2B5EF4-FFF2-40B4-BE49-F238E27FC236}">
                <a16:creationId xmlns:a16="http://schemas.microsoft.com/office/drawing/2014/main" id="{737C243F-FF5C-A49C-B0F4-A8CF75263392}"/>
              </a:ext>
            </a:extLst>
          </p:cNvPr>
          <p:cNvSpPr/>
          <p:nvPr/>
        </p:nvSpPr>
        <p:spPr>
          <a:xfrm>
            <a:off x="9666068" y="5390894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5" name="วงรี 134">
            <a:extLst>
              <a:ext uri="{FF2B5EF4-FFF2-40B4-BE49-F238E27FC236}">
                <a16:creationId xmlns:a16="http://schemas.microsoft.com/office/drawing/2014/main" id="{9006B067-50E0-9694-99FB-3729696DD68B}"/>
              </a:ext>
            </a:extLst>
          </p:cNvPr>
          <p:cNvSpPr/>
          <p:nvPr/>
        </p:nvSpPr>
        <p:spPr>
          <a:xfrm>
            <a:off x="1279872" y="2985711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6" name="วงรี 135">
            <a:extLst>
              <a:ext uri="{FF2B5EF4-FFF2-40B4-BE49-F238E27FC236}">
                <a16:creationId xmlns:a16="http://schemas.microsoft.com/office/drawing/2014/main" id="{F78428F3-0533-2260-C475-501CEBF98EB0}"/>
              </a:ext>
            </a:extLst>
          </p:cNvPr>
          <p:cNvSpPr/>
          <p:nvPr/>
        </p:nvSpPr>
        <p:spPr>
          <a:xfrm>
            <a:off x="650614" y="-2243552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7" name="วงรี 136">
            <a:extLst>
              <a:ext uri="{FF2B5EF4-FFF2-40B4-BE49-F238E27FC236}">
                <a16:creationId xmlns:a16="http://schemas.microsoft.com/office/drawing/2014/main" id="{C54F2F03-373E-3569-933A-7AFCEDF91338}"/>
              </a:ext>
            </a:extLst>
          </p:cNvPr>
          <p:cNvSpPr/>
          <p:nvPr/>
        </p:nvSpPr>
        <p:spPr>
          <a:xfrm>
            <a:off x="650614" y="-4962615"/>
            <a:ext cx="906834" cy="839609"/>
          </a:xfrm>
          <a:prstGeom prst="ellipse">
            <a:avLst/>
          </a:prstGeom>
          <a:solidFill>
            <a:srgbClr val="594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47" name="กลุ่ม 146">
            <a:extLst>
              <a:ext uri="{FF2B5EF4-FFF2-40B4-BE49-F238E27FC236}">
                <a16:creationId xmlns:a16="http://schemas.microsoft.com/office/drawing/2014/main" id="{1AB683BA-3E85-2BD5-C1B7-35501797E4E3}"/>
              </a:ext>
            </a:extLst>
          </p:cNvPr>
          <p:cNvGrpSpPr/>
          <p:nvPr/>
        </p:nvGrpSpPr>
        <p:grpSpPr>
          <a:xfrm>
            <a:off x="-8701548" y="-5651809"/>
            <a:ext cx="7678057" cy="1839686"/>
            <a:chOff x="-8701548" y="-5651809"/>
            <a:chExt cx="7678057" cy="1839686"/>
          </a:xfrm>
        </p:grpSpPr>
        <p:sp>
          <p:nvSpPr>
            <p:cNvPr id="24" name="สี่เหลี่ยมผืนผ้า: มุมมน 23">
              <a:extLst>
                <a:ext uri="{FF2B5EF4-FFF2-40B4-BE49-F238E27FC236}">
                  <a16:creationId xmlns:a16="http://schemas.microsoft.com/office/drawing/2014/main" id="{A958C9DC-3A33-E95B-03E3-BF2D205143E0}"/>
                </a:ext>
              </a:extLst>
            </p:cNvPr>
            <p:cNvSpPr/>
            <p:nvPr/>
          </p:nvSpPr>
          <p:spPr>
            <a:xfrm>
              <a:off x="-8701548" y="-5538027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5" name="สี่เหลี่ยมผืนผ้า: มุมมน 24">
              <a:extLst>
                <a:ext uri="{FF2B5EF4-FFF2-40B4-BE49-F238E27FC236}">
                  <a16:creationId xmlns:a16="http://schemas.microsoft.com/office/drawing/2014/main" id="{6183E986-ED8E-A8EC-EDD8-B2DE0CA9B408}"/>
                </a:ext>
              </a:extLst>
            </p:cNvPr>
            <p:cNvSpPr/>
            <p:nvPr/>
          </p:nvSpPr>
          <p:spPr>
            <a:xfrm>
              <a:off x="-8701548" y="-5651809"/>
              <a:ext cx="7678057" cy="17259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8" name="วงรี 137">
              <a:extLst>
                <a:ext uri="{FF2B5EF4-FFF2-40B4-BE49-F238E27FC236}">
                  <a16:creationId xmlns:a16="http://schemas.microsoft.com/office/drawing/2014/main" id="{A56D7639-E5BE-5946-D20E-B81BC352FB3B}"/>
                </a:ext>
              </a:extLst>
            </p:cNvPr>
            <p:cNvSpPr/>
            <p:nvPr/>
          </p:nvSpPr>
          <p:spPr>
            <a:xfrm>
              <a:off x="-6733725" y="-5179577"/>
              <a:ext cx="906834" cy="839609"/>
            </a:xfrm>
            <a:prstGeom prst="ellipse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กล่องข้อความ 25">
              <a:extLst>
                <a:ext uri="{FF2B5EF4-FFF2-40B4-BE49-F238E27FC236}">
                  <a16:creationId xmlns:a16="http://schemas.microsoft.com/office/drawing/2014/main" id="{D5BBC393-3630-C7E4-5E63-9FB7EB657748}"/>
                </a:ext>
              </a:extLst>
            </p:cNvPr>
            <p:cNvSpPr txBox="1"/>
            <p:nvPr/>
          </p:nvSpPr>
          <p:spPr>
            <a:xfrm>
              <a:off x="-8221437" y="-5342855"/>
              <a:ext cx="671783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B</a:t>
              </a:r>
              <a:r>
                <a:rPr lang="en-US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 Bee </a:t>
              </a:r>
              <a:r>
                <a:rPr lang="th-TH" sz="6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ผึ้ง</a:t>
              </a:r>
            </a:p>
          </p:txBody>
        </p:sp>
      </p:grpSp>
      <p:sp>
        <p:nvSpPr>
          <p:cNvPr id="74" name="กล่องข้อความ 73">
            <a:extLst>
              <a:ext uri="{FF2B5EF4-FFF2-40B4-BE49-F238E27FC236}">
                <a16:creationId xmlns:a16="http://schemas.microsoft.com/office/drawing/2014/main" id="{AE2EA426-6136-C473-92AD-C3A43D377FCE}"/>
              </a:ext>
            </a:extLst>
          </p:cNvPr>
          <p:cNvSpPr txBox="1"/>
          <p:nvPr/>
        </p:nvSpPr>
        <p:spPr>
          <a:xfrm>
            <a:off x="672425" y="-5179577"/>
            <a:ext cx="67178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Q</a:t>
            </a:r>
            <a:r>
              <a:rPr lang="en-US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Quail </a:t>
            </a:r>
            <a:r>
              <a:rPr lang="th-TH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นกกระทา</a:t>
            </a:r>
          </a:p>
        </p:txBody>
      </p:sp>
      <p:sp>
        <p:nvSpPr>
          <p:cNvPr id="78" name="กล่องข้อความ 77">
            <a:extLst>
              <a:ext uri="{FF2B5EF4-FFF2-40B4-BE49-F238E27FC236}">
                <a16:creationId xmlns:a16="http://schemas.microsoft.com/office/drawing/2014/main" id="{6A7A28D0-5CF4-3E92-4F84-CB51B8623312}"/>
              </a:ext>
            </a:extLst>
          </p:cNvPr>
          <p:cNvSpPr txBox="1"/>
          <p:nvPr/>
        </p:nvSpPr>
        <p:spPr>
          <a:xfrm>
            <a:off x="524941" y="-2392960"/>
            <a:ext cx="67178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S</a:t>
            </a:r>
            <a:r>
              <a:rPr lang="en-US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Seal </a:t>
            </a:r>
            <a:r>
              <a:rPr lang="th-TH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สิงโตทะเล</a:t>
            </a:r>
          </a:p>
        </p:txBody>
      </p:sp>
      <p:sp>
        <p:nvSpPr>
          <p:cNvPr id="82" name="กล่องข้อความ 81">
            <a:extLst>
              <a:ext uri="{FF2B5EF4-FFF2-40B4-BE49-F238E27FC236}">
                <a16:creationId xmlns:a16="http://schemas.microsoft.com/office/drawing/2014/main" id="{8461B6AC-0B7F-C950-BB3E-6B3146BA99CC}"/>
              </a:ext>
            </a:extLst>
          </p:cNvPr>
          <p:cNvSpPr txBox="1"/>
          <p:nvPr/>
        </p:nvSpPr>
        <p:spPr>
          <a:xfrm>
            <a:off x="192314" y="41184"/>
            <a:ext cx="767805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U</a:t>
            </a:r>
            <a:r>
              <a:rPr lang="en-US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Unicorn </a:t>
            </a:r>
            <a:r>
              <a:rPr lang="th-TH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ยูนิคอร</a:t>
            </a:r>
            <a:r>
              <a:rPr lang="th-TH" sz="6600" b="1" dirty="0" err="1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์น</a:t>
            </a:r>
            <a:endParaRPr lang="th-TH" sz="6600" b="1" dirty="0">
              <a:solidFill>
                <a:srgbClr val="59401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HANAMUKROP" pitchFamily="2" charset="0"/>
              <a:cs typeface="MN KHANAMUKROP" pitchFamily="2" charset="0"/>
            </a:endParaRPr>
          </a:p>
        </p:txBody>
      </p:sp>
      <p:sp>
        <p:nvSpPr>
          <p:cNvPr id="86" name="กล่องข้อความ 85">
            <a:extLst>
              <a:ext uri="{FF2B5EF4-FFF2-40B4-BE49-F238E27FC236}">
                <a16:creationId xmlns:a16="http://schemas.microsoft.com/office/drawing/2014/main" id="{06B95D00-6A95-E484-0DCD-609E68FEE2B2}"/>
              </a:ext>
            </a:extLst>
          </p:cNvPr>
          <p:cNvSpPr txBox="1"/>
          <p:nvPr/>
        </p:nvSpPr>
        <p:spPr>
          <a:xfrm>
            <a:off x="524941" y="2827801"/>
            <a:ext cx="67178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W</a:t>
            </a:r>
            <a:r>
              <a:rPr lang="en-US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Whale </a:t>
            </a:r>
            <a:r>
              <a:rPr lang="th-TH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วาฬ</a:t>
            </a:r>
          </a:p>
        </p:txBody>
      </p:sp>
      <p:sp>
        <p:nvSpPr>
          <p:cNvPr id="90" name="กล่องข้อความ 89">
            <a:extLst>
              <a:ext uri="{FF2B5EF4-FFF2-40B4-BE49-F238E27FC236}">
                <a16:creationId xmlns:a16="http://schemas.microsoft.com/office/drawing/2014/main" id="{5CCD536D-2590-DBBC-E611-57AB4188A726}"/>
              </a:ext>
            </a:extLst>
          </p:cNvPr>
          <p:cNvSpPr txBox="1"/>
          <p:nvPr/>
        </p:nvSpPr>
        <p:spPr>
          <a:xfrm>
            <a:off x="9199802" y="-5258594"/>
            <a:ext cx="671783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R</a:t>
            </a:r>
            <a:r>
              <a:rPr lang="en-US" sz="60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Raccoon </a:t>
            </a:r>
            <a:r>
              <a:rPr lang="th-TH" sz="60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แรคคูน</a:t>
            </a:r>
          </a:p>
        </p:txBody>
      </p:sp>
      <p:sp>
        <p:nvSpPr>
          <p:cNvPr id="94" name="กล่องข้อความ 93">
            <a:extLst>
              <a:ext uri="{FF2B5EF4-FFF2-40B4-BE49-F238E27FC236}">
                <a16:creationId xmlns:a16="http://schemas.microsoft.com/office/drawing/2014/main" id="{F70DE38D-E3B7-50D5-F278-1F0083EC78F8}"/>
              </a:ext>
            </a:extLst>
          </p:cNvPr>
          <p:cNvSpPr txBox="1"/>
          <p:nvPr/>
        </p:nvSpPr>
        <p:spPr>
          <a:xfrm>
            <a:off x="9052318" y="-2471977"/>
            <a:ext cx="67178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T</a:t>
            </a:r>
            <a:r>
              <a:rPr lang="en-US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Turtle </a:t>
            </a:r>
            <a:r>
              <a:rPr lang="th-TH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เต่า</a:t>
            </a:r>
          </a:p>
        </p:txBody>
      </p:sp>
      <p:sp>
        <p:nvSpPr>
          <p:cNvPr id="98" name="กล่องข้อความ 97">
            <a:extLst>
              <a:ext uri="{FF2B5EF4-FFF2-40B4-BE49-F238E27FC236}">
                <a16:creationId xmlns:a16="http://schemas.microsoft.com/office/drawing/2014/main" id="{8B0FA71A-27FB-1C16-32DB-1F104DCB1E9B}"/>
              </a:ext>
            </a:extLst>
          </p:cNvPr>
          <p:cNvSpPr txBox="1"/>
          <p:nvPr/>
        </p:nvSpPr>
        <p:spPr>
          <a:xfrm>
            <a:off x="9199802" y="-37833"/>
            <a:ext cx="67178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V</a:t>
            </a:r>
            <a:r>
              <a:rPr lang="en-US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Vulture </a:t>
            </a:r>
            <a:r>
              <a:rPr lang="th-TH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อีแร้ง</a:t>
            </a:r>
          </a:p>
        </p:txBody>
      </p:sp>
      <p:sp>
        <p:nvSpPr>
          <p:cNvPr id="102" name="กล่องข้อความ 101">
            <a:extLst>
              <a:ext uri="{FF2B5EF4-FFF2-40B4-BE49-F238E27FC236}">
                <a16:creationId xmlns:a16="http://schemas.microsoft.com/office/drawing/2014/main" id="{BF0BD755-DEAD-BCAA-17D2-B500FC263ED0}"/>
              </a:ext>
            </a:extLst>
          </p:cNvPr>
          <p:cNvSpPr txBox="1"/>
          <p:nvPr/>
        </p:nvSpPr>
        <p:spPr>
          <a:xfrm>
            <a:off x="8631199" y="2882039"/>
            <a:ext cx="767805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X</a:t>
            </a:r>
            <a:r>
              <a:rPr lang="en-US" sz="48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X-ray Fish </a:t>
            </a:r>
            <a:r>
              <a:rPr lang="th-TH" sz="48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ปลาพร</a:t>
            </a:r>
            <a:r>
              <a:rPr lang="th-TH" sz="4800" b="1" dirty="0" err="1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ิสเ</a:t>
            </a:r>
            <a:r>
              <a:rPr lang="th-TH" sz="48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ทลล่า</a:t>
            </a:r>
          </a:p>
        </p:txBody>
      </p:sp>
      <p:sp>
        <p:nvSpPr>
          <p:cNvPr id="106" name="กล่องข้อความ 105">
            <a:extLst>
              <a:ext uri="{FF2B5EF4-FFF2-40B4-BE49-F238E27FC236}">
                <a16:creationId xmlns:a16="http://schemas.microsoft.com/office/drawing/2014/main" id="{9F3E1E89-FB99-7E57-6DD7-CD3DA4710130}"/>
              </a:ext>
            </a:extLst>
          </p:cNvPr>
          <p:cNvSpPr txBox="1"/>
          <p:nvPr/>
        </p:nvSpPr>
        <p:spPr>
          <a:xfrm>
            <a:off x="672425" y="5340962"/>
            <a:ext cx="671783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Y</a:t>
            </a:r>
            <a:r>
              <a:rPr lang="en-US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Yak </a:t>
            </a:r>
            <a:r>
              <a:rPr lang="th-TH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วัวป่า</a:t>
            </a:r>
          </a:p>
        </p:txBody>
      </p:sp>
      <p:sp>
        <p:nvSpPr>
          <p:cNvPr id="110" name="กล่องข้อความ 109">
            <a:extLst>
              <a:ext uri="{FF2B5EF4-FFF2-40B4-BE49-F238E27FC236}">
                <a16:creationId xmlns:a16="http://schemas.microsoft.com/office/drawing/2014/main" id="{C4401DAD-E8BA-D98C-9BC2-5EFDA74FA8C4}"/>
              </a:ext>
            </a:extLst>
          </p:cNvPr>
          <p:cNvSpPr txBox="1"/>
          <p:nvPr/>
        </p:nvSpPr>
        <p:spPr>
          <a:xfrm>
            <a:off x="8719691" y="5261945"/>
            <a:ext cx="767805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Z</a:t>
            </a:r>
            <a:r>
              <a:rPr lang="en-US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 Zebra </a:t>
            </a:r>
            <a:r>
              <a:rPr lang="th-TH" sz="6600" b="1" dirty="0">
                <a:solidFill>
                  <a:srgbClr val="59401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rPr>
              <a:t>ม้าลาย</a:t>
            </a:r>
          </a:p>
        </p:txBody>
      </p:sp>
    </p:spTree>
    <p:extLst>
      <p:ext uri="{BB962C8B-B14F-4D97-AF65-F5344CB8AC3E}">
        <p14:creationId xmlns:p14="http://schemas.microsoft.com/office/powerpoint/2010/main" val="397562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503B1593-D54A-A6D6-8E4A-2501B41A8007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10" name="สี่เหลี่ยมผืนผ้า 9">
              <a:extLst>
                <a:ext uri="{FF2B5EF4-FFF2-40B4-BE49-F238E27FC236}">
                  <a16:creationId xmlns:a16="http://schemas.microsoft.com/office/drawing/2014/main" id="{5D38A98C-7CF6-4E79-C818-F28B664559DB}"/>
                </a:ext>
              </a:extLst>
            </p:cNvPr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58CAFF"/>
                </a:gs>
                <a:gs pos="50000">
                  <a:srgbClr val="7AE4F6"/>
                </a:gs>
                <a:gs pos="100000">
                  <a:srgbClr val="C2FFF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7" name="รูปภาพ 26">
              <a:extLst>
                <a:ext uri="{FF2B5EF4-FFF2-40B4-BE49-F238E27FC236}">
                  <a16:creationId xmlns:a16="http://schemas.microsoft.com/office/drawing/2014/main" id="{AA57AA97-DA49-44FE-496F-CC2A7774B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10" b="23304"/>
            <a:stretch/>
          </p:blipFill>
          <p:spPr>
            <a:xfrm>
              <a:off x="0" y="339089"/>
              <a:ext cx="12192000" cy="3337561"/>
            </a:xfrm>
            <a:prstGeom prst="rect">
              <a:avLst/>
            </a:prstGeom>
          </p:spPr>
        </p:pic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E830B0A8-0611-7DCE-09C1-8C09117F0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310" b="23304"/>
            <a:stretch/>
          </p:blipFill>
          <p:spPr>
            <a:xfrm flipV="1">
              <a:off x="0" y="2958464"/>
              <a:ext cx="12192000" cy="3337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8937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กลุ่ม 74">
            <a:extLst>
              <a:ext uri="{FF2B5EF4-FFF2-40B4-BE49-F238E27FC236}">
                <a16:creationId xmlns:a16="http://schemas.microsoft.com/office/drawing/2014/main" id="{8C9E2DFF-7028-7FEE-63A6-78DD5D997FF5}"/>
              </a:ext>
            </a:extLst>
          </p:cNvPr>
          <p:cNvGrpSpPr/>
          <p:nvPr/>
        </p:nvGrpSpPr>
        <p:grpSpPr>
          <a:xfrm>
            <a:off x="-8909255" y="-2145308"/>
            <a:ext cx="7678057" cy="1839686"/>
            <a:chOff x="844930" y="897776"/>
            <a:chExt cx="7678057" cy="1839686"/>
          </a:xfrm>
        </p:grpSpPr>
        <p:sp>
          <p:nvSpPr>
            <p:cNvPr id="59" name="สี่เหลี่ยมผืนผ้า: มุมมน 58">
              <a:extLst>
                <a:ext uri="{FF2B5EF4-FFF2-40B4-BE49-F238E27FC236}">
                  <a16:creationId xmlns:a16="http://schemas.microsoft.com/office/drawing/2014/main" id="{F6C2DD75-EE4D-1F4C-0A7D-301334101CC3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63" name="สี่เหลี่ยมผืนผ้า: มุมมน 62">
              <a:extLst>
                <a:ext uri="{FF2B5EF4-FFF2-40B4-BE49-F238E27FC236}">
                  <a16:creationId xmlns:a16="http://schemas.microsoft.com/office/drawing/2014/main" id="{D61C7793-A22C-B352-5596-E21BACE0B41C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id="{C51FB4D3-A567-9AFF-744C-31847A53C846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Alligator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จระเข้</a:t>
              </a:r>
            </a:p>
          </p:txBody>
        </p:sp>
        <p:sp>
          <p:nvSpPr>
            <p:cNvPr id="2" name="สี่เหลี่ยมผืนผ้า: มุมมน 1">
              <a:extLst>
                <a:ext uri="{FF2B5EF4-FFF2-40B4-BE49-F238E27FC236}">
                  <a16:creationId xmlns:a16="http://schemas.microsoft.com/office/drawing/2014/main" id="{E3C641D7-DAE9-24EC-518C-3DB492733E5D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A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79" name="กลุ่ม 78">
            <a:extLst>
              <a:ext uri="{FF2B5EF4-FFF2-40B4-BE49-F238E27FC236}">
                <a16:creationId xmlns:a16="http://schemas.microsoft.com/office/drawing/2014/main" id="{6B5AF433-08E6-1FCF-8859-9F97AC32B7C1}"/>
              </a:ext>
            </a:extLst>
          </p:cNvPr>
          <p:cNvGrpSpPr/>
          <p:nvPr/>
        </p:nvGrpSpPr>
        <p:grpSpPr>
          <a:xfrm>
            <a:off x="-8909255" y="-113308"/>
            <a:ext cx="7678057" cy="1839686"/>
            <a:chOff x="844930" y="897776"/>
            <a:chExt cx="7678057" cy="1839686"/>
          </a:xfrm>
        </p:grpSpPr>
        <p:sp>
          <p:nvSpPr>
            <p:cNvPr id="83" name="สี่เหลี่ยมผืนผ้า: มุมมน 82">
              <a:extLst>
                <a:ext uri="{FF2B5EF4-FFF2-40B4-BE49-F238E27FC236}">
                  <a16:creationId xmlns:a16="http://schemas.microsoft.com/office/drawing/2014/main" id="{A6EF0BAA-43A3-41D7-FD11-63F9467CF3EE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87" name="สี่เหลี่ยมผืนผ้า: มุมมน 86">
              <a:extLst>
                <a:ext uri="{FF2B5EF4-FFF2-40B4-BE49-F238E27FC236}">
                  <a16:creationId xmlns:a16="http://schemas.microsoft.com/office/drawing/2014/main" id="{5AB987AE-F9CA-B15B-D73D-86228BF58277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1" name="กล่องข้อความ 90">
              <a:extLst>
                <a:ext uri="{FF2B5EF4-FFF2-40B4-BE49-F238E27FC236}">
                  <a16:creationId xmlns:a16="http://schemas.microsoft.com/office/drawing/2014/main" id="{3E15775B-CEBD-C816-1E43-A7C53F724AC9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Bee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ผึ้ง</a:t>
              </a:r>
            </a:p>
          </p:txBody>
        </p:sp>
        <p:sp>
          <p:nvSpPr>
            <p:cNvPr id="95" name="สี่เหลี่ยมผืนผ้า: มุมมน 94">
              <a:extLst>
                <a:ext uri="{FF2B5EF4-FFF2-40B4-BE49-F238E27FC236}">
                  <a16:creationId xmlns:a16="http://schemas.microsoft.com/office/drawing/2014/main" id="{85CBC9F8-4B66-68FC-6437-7079B8E81451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B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99" name="กลุ่ม 98">
            <a:extLst>
              <a:ext uri="{FF2B5EF4-FFF2-40B4-BE49-F238E27FC236}">
                <a16:creationId xmlns:a16="http://schemas.microsoft.com/office/drawing/2014/main" id="{347D9A3D-9074-09AD-41FA-0BBC7A3D83A6}"/>
              </a:ext>
            </a:extLst>
          </p:cNvPr>
          <p:cNvGrpSpPr/>
          <p:nvPr/>
        </p:nvGrpSpPr>
        <p:grpSpPr>
          <a:xfrm>
            <a:off x="-8909256" y="1994892"/>
            <a:ext cx="7678057" cy="1839686"/>
            <a:chOff x="844930" y="897776"/>
            <a:chExt cx="7678057" cy="1839686"/>
          </a:xfrm>
        </p:grpSpPr>
        <p:sp>
          <p:nvSpPr>
            <p:cNvPr id="103" name="สี่เหลี่ยมผืนผ้า: มุมมน 102">
              <a:extLst>
                <a:ext uri="{FF2B5EF4-FFF2-40B4-BE49-F238E27FC236}">
                  <a16:creationId xmlns:a16="http://schemas.microsoft.com/office/drawing/2014/main" id="{61D2BA7B-4B44-BB00-4F5C-3ACFEC27A9F7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07" name="สี่เหลี่ยมผืนผ้า: มุมมน 106">
              <a:extLst>
                <a:ext uri="{FF2B5EF4-FFF2-40B4-BE49-F238E27FC236}">
                  <a16:creationId xmlns:a16="http://schemas.microsoft.com/office/drawing/2014/main" id="{4EB44412-532E-79E6-5DF2-3061281C9864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4" name="กล่องข้อความ 123">
              <a:extLst>
                <a:ext uri="{FF2B5EF4-FFF2-40B4-BE49-F238E27FC236}">
                  <a16:creationId xmlns:a16="http://schemas.microsoft.com/office/drawing/2014/main" id="{0526A805-5930-AD80-88A2-C2D0859F8C45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Cat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แมว</a:t>
              </a:r>
            </a:p>
          </p:txBody>
        </p:sp>
        <p:sp>
          <p:nvSpPr>
            <p:cNvPr id="125" name="สี่เหลี่ยมผืนผ้า: มุมมน 124">
              <a:extLst>
                <a:ext uri="{FF2B5EF4-FFF2-40B4-BE49-F238E27FC236}">
                  <a16:creationId xmlns:a16="http://schemas.microsoft.com/office/drawing/2014/main" id="{0D73E8E2-2341-AEE1-91B4-4283838DCE2C}"/>
                </a:ext>
              </a:extLst>
            </p:cNvPr>
            <p:cNvSpPr/>
            <p:nvPr/>
          </p:nvSpPr>
          <p:spPr>
            <a:xfrm>
              <a:off x="844930" y="912121"/>
              <a:ext cx="1312184" cy="1725904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C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126" name="กลุ่ม 125">
            <a:extLst>
              <a:ext uri="{FF2B5EF4-FFF2-40B4-BE49-F238E27FC236}">
                <a16:creationId xmlns:a16="http://schemas.microsoft.com/office/drawing/2014/main" id="{8693D4D4-99A9-615F-FDCC-B4FBD2637C40}"/>
              </a:ext>
            </a:extLst>
          </p:cNvPr>
          <p:cNvGrpSpPr/>
          <p:nvPr/>
        </p:nvGrpSpPr>
        <p:grpSpPr>
          <a:xfrm>
            <a:off x="-8909256" y="4115792"/>
            <a:ext cx="7678057" cy="1839686"/>
            <a:chOff x="844930" y="897776"/>
            <a:chExt cx="7678057" cy="1839686"/>
          </a:xfrm>
        </p:grpSpPr>
        <p:sp>
          <p:nvSpPr>
            <p:cNvPr id="127" name="สี่เหลี่ยมผืนผ้า: มุมมน 126">
              <a:extLst>
                <a:ext uri="{FF2B5EF4-FFF2-40B4-BE49-F238E27FC236}">
                  <a16:creationId xmlns:a16="http://schemas.microsoft.com/office/drawing/2014/main" id="{C1094145-86CF-3CA7-D608-E5591DA1BBD2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49" name="สี่เหลี่ยมผืนผ้า: มุมมน 148">
              <a:extLst>
                <a:ext uri="{FF2B5EF4-FFF2-40B4-BE49-F238E27FC236}">
                  <a16:creationId xmlns:a16="http://schemas.microsoft.com/office/drawing/2014/main" id="{59221C4F-4627-981C-5C98-2AD2120A8B7B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0" name="กล่องข้อความ 149">
              <a:extLst>
                <a:ext uri="{FF2B5EF4-FFF2-40B4-BE49-F238E27FC236}">
                  <a16:creationId xmlns:a16="http://schemas.microsoft.com/office/drawing/2014/main" id="{8CE7A521-E45E-1122-A7F8-B400DA08D6D1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Dog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สุนัข</a:t>
              </a:r>
            </a:p>
          </p:txBody>
        </p:sp>
        <p:sp>
          <p:nvSpPr>
            <p:cNvPr id="151" name="สี่เหลี่ยมผืนผ้า: มุมมน 150">
              <a:extLst>
                <a:ext uri="{FF2B5EF4-FFF2-40B4-BE49-F238E27FC236}">
                  <a16:creationId xmlns:a16="http://schemas.microsoft.com/office/drawing/2014/main" id="{24EB9236-1708-7A6A-7FF0-E25102F36CFB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D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152" name="กลุ่ม 151">
            <a:extLst>
              <a:ext uri="{FF2B5EF4-FFF2-40B4-BE49-F238E27FC236}">
                <a16:creationId xmlns:a16="http://schemas.microsoft.com/office/drawing/2014/main" id="{85D6BA3A-05B0-968D-AEFD-73F28090B2E6}"/>
              </a:ext>
            </a:extLst>
          </p:cNvPr>
          <p:cNvGrpSpPr/>
          <p:nvPr/>
        </p:nvGrpSpPr>
        <p:grpSpPr>
          <a:xfrm>
            <a:off x="-8909256" y="6382595"/>
            <a:ext cx="7678057" cy="1839686"/>
            <a:chOff x="844930" y="897776"/>
            <a:chExt cx="7678057" cy="1839686"/>
          </a:xfrm>
        </p:grpSpPr>
        <p:sp>
          <p:nvSpPr>
            <p:cNvPr id="153" name="สี่เหลี่ยมผืนผ้า: มุมมน 152">
              <a:extLst>
                <a:ext uri="{FF2B5EF4-FFF2-40B4-BE49-F238E27FC236}">
                  <a16:creationId xmlns:a16="http://schemas.microsoft.com/office/drawing/2014/main" id="{4A27F4AA-5471-A1BF-0FCD-D9765CF89667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54" name="สี่เหลี่ยมผืนผ้า: มุมมน 153">
              <a:extLst>
                <a:ext uri="{FF2B5EF4-FFF2-40B4-BE49-F238E27FC236}">
                  <a16:creationId xmlns:a16="http://schemas.microsoft.com/office/drawing/2014/main" id="{64FAC60E-6C25-C492-2F95-CC538556C106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5" name="กล่องข้อความ 154">
              <a:extLst>
                <a:ext uri="{FF2B5EF4-FFF2-40B4-BE49-F238E27FC236}">
                  <a16:creationId xmlns:a16="http://schemas.microsoft.com/office/drawing/2014/main" id="{9A6B9D12-1C4E-C399-D5B2-73125B358C12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Elephant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ช้าง</a:t>
              </a:r>
            </a:p>
          </p:txBody>
        </p:sp>
        <p:sp>
          <p:nvSpPr>
            <p:cNvPr id="156" name="สี่เหลี่ยมผืนผ้า: มุมมน 155">
              <a:extLst>
                <a:ext uri="{FF2B5EF4-FFF2-40B4-BE49-F238E27FC236}">
                  <a16:creationId xmlns:a16="http://schemas.microsoft.com/office/drawing/2014/main" id="{F2690A66-5937-48B1-2807-F8DA4EBD5DEC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E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157" name="กลุ่ม 156">
            <a:extLst>
              <a:ext uri="{FF2B5EF4-FFF2-40B4-BE49-F238E27FC236}">
                <a16:creationId xmlns:a16="http://schemas.microsoft.com/office/drawing/2014/main" id="{828EAAF5-0A35-8920-BFC1-FF00294E7F53}"/>
              </a:ext>
            </a:extLst>
          </p:cNvPr>
          <p:cNvGrpSpPr/>
          <p:nvPr/>
        </p:nvGrpSpPr>
        <p:grpSpPr>
          <a:xfrm>
            <a:off x="-591165" y="-2115811"/>
            <a:ext cx="7678057" cy="1839686"/>
            <a:chOff x="844930" y="897776"/>
            <a:chExt cx="7678057" cy="1839686"/>
          </a:xfrm>
        </p:grpSpPr>
        <p:sp>
          <p:nvSpPr>
            <p:cNvPr id="158" name="สี่เหลี่ยมผืนผ้า: มุมมน 157">
              <a:extLst>
                <a:ext uri="{FF2B5EF4-FFF2-40B4-BE49-F238E27FC236}">
                  <a16:creationId xmlns:a16="http://schemas.microsoft.com/office/drawing/2014/main" id="{EB781FB2-03CF-419A-2AFF-0A1646CE9CA1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59" name="สี่เหลี่ยมผืนผ้า: มุมมน 158">
              <a:extLst>
                <a:ext uri="{FF2B5EF4-FFF2-40B4-BE49-F238E27FC236}">
                  <a16:creationId xmlns:a16="http://schemas.microsoft.com/office/drawing/2014/main" id="{250A3E9B-3BEB-A402-483F-020F9853715D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0" name="กล่องข้อความ 159">
              <a:extLst>
                <a:ext uri="{FF2B5EF4-FFF2-40B4-BE49-F238E27FC236}">
                  <a16:creationId xmlns:a16="http://schemas.microsoft.com/office/drawing/2014/main" id="{F2BE5864-64E9-A6F8-FDD5-E5D32C747BB0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Giraffe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ยีราฟ</a:t>
              </a:r>
            </a:p>
          </p:txBody>
        </p:sp>
        <p:sp>
          <p:nvSpPr>
            <p:cNvPr id="161" name="สี่เหลี่ยมผืนผ้า: มุมมน 160">
              <a:extLst>
                <a:ext uri="{FF2B5EF4-FFF2-40B4-BE49-F238E27FC236}">
                  <a16:creationId xmlns:a16="http://schemas.microsoft.com/office/drawing/2014/main" id="{77F66D84-B87B-3D4C-C749-D8A7B0F5801F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G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162" name="กลุ่ม 161">
            <a:extLst>
              <a:ext uri="{FF2B5EF4-FFF2-40B4-BE49-F238E27FC236}">
                <a16:creationId xmlns:a16="http://schemas.microsoft.com/office/drawing/2014/main" id="{D4C6BEAC-05A3-2898-5223-F5F0D38D04E4}"/>
              </a:ext>
            </a:extLst>
          </p:cNvPr>
          <p:cNvGrpSpPr/>
          <p:nvPr/>
        </p:nvGrpSpPr>
        <p:grpSpPr>
          <a:xfrm>
            <a:off x="-591165" y="-83811"/>
            <a:ext cx="7678057" cy="1839686"/>
            <a:chOff x="844930" y="897776"/>
            <a:chExt cx="7678057" cy="1839686"/>
          </a:xfrm>
        </p:grpSpPr>
        <p:sp>
          <p:nvSpPr>
            <p:cNvPr id="163" name="สี่เหลี่ยมผืนผ้า: มุมมน 162">
              <a:extLst>
                <a:ext uri="{FF2B5EF4-FFF2-40B4-BE49-F238E27FC236}">
                  <a16:creationId xmlns:a16="http://schemas.microsoft.com/office/drawing/2014/main" id="{B6DBF1AF-6549-2B34-F570-C75440F23C10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64" name="สี่เหลี่ยมผืนผ้า: มุมมน 163">
              <a:extLst>
                <a:ext uri="{FF2B5EF4-FFF2-40B4-BE49-F238E27FC236}">
                  <a16:creationId xmlns:a16="http://schemas.microsoft.com/office/drawing/2014/main" id="{0EF00D6F-16E0-CB64-096C-66B2064F37A1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5" name="กล่องข้อความ 164">
              <a:extLst>
                <a:ext uri="{FF2B5EF4-FFF2-40B4-BE49-F238E27FC236}">
                  <a16:creationId xmlns:a16="http://schemas.microsoft.com/office/drawing/2014/main" id="{D950F90F-A94A-FB6D-47FD-711F7A786E7C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Hippo </a:t>
              </a:r>
              <a:r>
                <a:rPr lang="th-TH" sz="4400" b="1" spc="-15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ฮิป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โป</a:t>
              </a:r>
            </a:p>
          </p:txBody>
        </p:sp>
        <p:sp>
          <p:nvSpPr>
            <p:cNvPr id="166" name="สี่เหลี่ยมผืนผ้า: มุมมน 165">
              <a:extLst>
                <a:ext uri="{FF2B5EF4-FFF2-40B4-BE49-F238E27FC236}">
                  <a16:creationId xmlns:a16="http://schemas.microsoft.com/office/drawing/2014/main" id="{7CBCDE0B-A0FA-D511-8EFF-62D6838BBFD5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H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167" name="กลุ่ม 166">
            <a:extLst>
              <a:ext uri="{FF2B5EF4-FFF2-40B4-BE49-F238E27FC236}">
                <a16:creationId xmlns:a16="http://schemas.microsoft.com/office/drawing/2014/main" id="{283FDE95-E040-70EB-0690-41DC131A06B9}"/>
              </a:ext>
            </a:extLst>
          </p:cNvPr>
          <p:cNvGrpSpPr/>
          <p:nvPr/>
        </p:nvGrpSpPr>
        <p:grpSpPr>
          <a:xfrm>
            <a:off x="-591166" y="2024389"/>
            <a:ext cx="7678057" cy="1839686"/>
            <a:chOff x="844930" y="897776"/>
            <a:chExt cx="7678057" cy="1839686"/>
          </a:xfrm>
        </p:grpSpPr>
        <p:sp>
          <p:nvSpPr>
            <p:cNvPr id="168" name="สี่เหลี่ยมผืนผ้า: มุมมน 167">
              <a:extLst>
                <a:ext uri="{FF2B5EF4-FFF2-40B4-BE49-F238E27FC236}">
                  <a16:creationId xmlns:a16="http://schemas.microsoft.com/office/drawing/2014/main" id="{A04ACE32-564C-6D94-CA6E-75E432C835CB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69" name="สี่เหลี่ยมผืนผ้า: มุมมน 168">
              <a:extLst>
                <a:ext uri="{FF2B5EF4-FFF2-40B4-BE49-F238E27FC236}">
                  <a16:creationId xmlns:a16="http://schemas.microsoft.com/office/drawing/2014/main" id="{8219B74E-6780-707A-9244-E7AE9E9C8D12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0" name="กล่องข้อความ 169">
              <a:extLst>
                <a:ext uri="{FF2B5EF4-FFF2-40B4-BE49-F238E27FC236}">
                  <a16:creationId xmlns:a16="http://schemas.microsoft.com/office/drawing/2014/main" id="{9FF1DB5A-6D00-94C1-8774-F2633C0DE1D6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Iguana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กิ้งก่า</a:t>
              </a:r>
            </a:p>
          </p:txBody>
        </p:sp>
        <p:sp>
          <p:nvSpPr>
            <p:cNvPr id="171" name="สี่เหลี่ยมผืนผ้า: มุมมน 170">
              <a:extLst>
                <a:ext uri="{FF2B5EF4-FFF2-40B4-BE49-F238E27FC236}">
                  <a16:creationId xmlns:a16="http://schemas.microsoft.com/office/drawing/2014/main" id="{5FC87A82-EF5A-B1AE-FAF0-EDA171CD02D9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I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172" name="กลุ่ม 171">
            <a:extLst>
              <a:ext uri="{FF2B5EF4-FFF2-40B4-BE49-F238E27FC236}">
                <a16:creationId xmlns:a16="http://schemas.microsoft.com/office/drawing/2014/main" id="{A30C7824-ACFE-260D-D819-8400DED6BF6B}"/>
              </a:ext>
            </a:extLst>
          </p:cNvPr>
          <p:cNvGrpSpPr/>
          <p:nvPr/>
        </p:nvGrpSpPr>
        <p:grpSpPr>
          <a:xfrm>
            <a:off x="-382963" y="4225700"/>
            <a:ext cx="7678057" cy="1839686"/>
            <a:chOff x="844930" y="897776"/>
            <a:chExt cx="7678057" cy="1839686"/>
          </a:xfrm>
        </p:grpSpPr>
        <p:sp>
          <p:nvSpPr>
            <p:cNvPr id="173" name="สี่เหลี่ยมผืนผ้า: มุมมน 172">
              <a:extLst>
                <a:ext uri="{FF2B5EF4-FFF2-40B4-BE49-F238E27FC236}">
                  <a16:creationId xmlns:a16="http://schemas.microsoft.com/office/drawing/2014/main" id="{CD869DC0-BFFE-B068-C94F-821491D136E9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74" name="สี่เหลี่ยมผืนผ้า: มุมมน 173">
              <a:extLst>
                <a:ext uri="{FF2B5EF4-FFF2-40B4-BE49-F238E27FC236}">
                  <a16:creationId xmlns:a16="http://schemas.microsoft.com/office/drawing/2014/main" id="{AFFD0DA9-846C-7D10-885C-D2D3C211FF3C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75" name="กล่องข้อความ 174">
              <a:extLst>
                <a:ext uri="{FF2B5EF4-FFF2-40B4-BE49-F238E27FC236}">
                  <a16:creationId xmlns:a16="http://schemas.microsoft.com/office/drawing/2014/main" id="{C22AC709-FFFF-5B6B-5400-3129D873603D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Jellyfish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แมงกะพรุน</a:t>
              </a:r>
            </a:p>
          </p:txBody>
        </p:sp>
        <p:sp>
          <p:nvSpPr>
            <p:cNvPr id="176" name="สี่เหลี่ยมผืนผ้า: มุมมน 175">
              <a:extLst>
                <a:ext uri="{FF2B5EF4-FFF2-40B4-BE49-F238E27FC236}">
                  <a16:creationId xmlns:a16="http://schemas.microsoft.com/office/drawing/2014/main" id="{DE4A8503-3843-5C0B-DA86-04484FC5D782}"/>
                </a:ext>
              </a:extLst>
            </p:cNvPr>
            <p:cNvSpPr/>
            <p:nvPr/>
          </p:nvSpPr>
          <p:spPr>
            <a:xfrm>
              <a:off x="844930" y="912121"/>
              <a:ext cx="1312184" cy="1725904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J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177" name="กลุ่ม 176">
            <a:extLst>
              <a:ext uri="{FF2B5EF4-FFF2-40B4-BE49-F238E27FC236}">
                <a16:creationId xmlns:a16="http://schemas.microsoft.com/office/drawing/2014/main" id="{005C5528-4423-E3C3-9D90-0198A7E18468}"/>
              </a:ext>
            </a:extLst>
          </p:cNvPr>
          <p:cNvGrpSpPr/>
          <p:nvPr/>
        </p:nvGrpSpPr>
        <p:grpSpPr>
          <a:xfrm>
            <a:off x="-591166" y="6409957"/>
            <a:ext cx="7678057" cy="1841821"/>
            <a:chOff x="844930" y="895641"/>
            <a:chExt cx="7678057" cy="1841821"/>
          </a:xfrm>
        </p:grpSpPr>
        <p:sp>
          <p:nvSpPr>
            <p:cNvPr id="178" name="สี่เหลี่ยมผืนผ้า: มุมมน 177">
              <a:extLst>
                <a:ext uri="{FF2B5EF4-FFF2-40B4-BE49-F238E27FC236}">
                  <a16:creationId xmlns:a16="http://schemas.microsoft.com/office/drawing/2014/main" id="{E770E4A3-1518-0FE4-2D6E-89C03693503E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79" name="สี่เหลี่ยมผืนผ้า: มุมมน 178">
              <a:extLst>
                <a:ext uri="{FF2B5EF4-FFF2-40B4-BE49-F238E27FC236}">
                  <a16:creationId xmlns:a16="http://schemas.microsoft.com/office/drawing/2014/main" id="{4BE41A81-CF53-B3C6-B807-3E4E78FA8758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0" name="กล่องข้อความ 179">
              <a:extLst>
                <a:ext uri="{FF2B5EF4-FFF2-40B4-BE49-F238E27FC236}">
                  <a16:creationId xmlns:a16="http://schemas.microsoft.com/office/drawing/2014/main" id="{4BB1CE10-F18E-AE53-1C29-FD8E9B790A7C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Kangaroo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จิงโจ้</a:t>
              </a:r>
            </a:p>
          </p:txBody>
        </p:sp>
        <p:sp>
          <p:nvSpPr>
            <p:cNvPr id="181" name="สี่เหลี่ยมผืนผ้า: มุมมน 180">
              <a:extLst>
                <a:ext uri="{FF2B5EF4-FFF2-40B4-BE49-F238E27FC236}">
                  <a16:creationId xmlns:a16="http://schemas.microsoft.com/office/drawing/2014/main" id="{F8817F91-9EE7-1665-CEC8-B95070DF69F8}"/>
                </a:ext>
              </a:extLst>
            </p:cNvPr>
            <p:cNvSpPr/>
            <p:nvPr/>
          </p:nvSpPr>
          <p:spPr>
            <a:xfrm>
              <a:off x="844930" y="895641"/>
              <a:ext cx="1312184" cy="1742384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K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182" name="กลุ่ม 181">
            <a:extLst>
              <a:ext uri="{FF2B5EF4-FFF2-40B4-BE49-F238E27FC236}">
                <a16:creationId xmlns:a16="http://schemas.microsoft.com/office/drawing/2014/main" id="{6CBD1FAC-4788-FCB5-7854-0A8725E536F0}"/>
              </a:ext>
            </a:extLst>
          </p:cNvPr>
          <p:cNvGrpSpPr/>
          <p:nvPr/>
        </p:nvGrpSpPr>
        <p:grpSpPr>
          <a:xfrm>
            <a:off x="8051390" y="-2059012"/>
            <a:ext cx="7678057" cy="1839686"/>
            <a:chOff x="844930" y="897776"/>
            <a:chExt cx="7678057" cy="1839686"/>
          </a:xfrm>
        </p:grpSpPr>
        <p:sp>
          <p:nvSpPr>
            <p:cNvPr id="183" name="สี่เหลี่ยมผืนผ้า: มุมมน 182">
              <a:extLst>
                <a:ext uri="{FF2B5EF4-FFF2-40B4-BE49-F238E27FC236}">
                  <a16:creationId xmlns:a16="http://schemas.microsoft.com/office/drawing/2014/main" id="{7ED56918-DAAF-A26B-C5F8-69805BF01265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84" name="สี่เหลี่ยมผืนผ้า: มุมมน 183">
              <a:extLst>
                <a:ext uri="{FF2B5EF4-FFF2-40B4-BE49-F238E27FC236}">
                  <a16:creationId xmlns:a16="http://schemas.microsoft.com/office/drawing/2014/main" id="{0073631C-C9FE-9A32-7588-E6367B5838F6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85" name="กล่องข้อความ 184">
              <a:extLst>
                <a:ext uri="{FF2B5EF4-FFF2-40B4-BE49-F238E27FC236}">
                  <a16:creationId xmlns:a16="http://schemas.microsoft.com/office/drawing/2014/main" id="{3FAA800B-14CA-4D38-E8FA-B6DB38DA1145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Monkey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ลิง</a:t>
              </a:r>
            </a:p>
          </p:txBody>
        </p:sp>
        <p:sp>
          <p:nvSpPr>
            <p:cNvPr id="186" name="สี่เหลี่ยมผืนผ้า: มุมมน 185">
              <a:extLst>
                <a:ext uri="{FF2B5EF4-FFF2-40B4-BE49-F238E27FC236}">
                  <a16:creationId xmlns:a16="http://schemas.microsoft.com/office/drawing/2014/main" id="{AC6C1B7D-8AC6-AC0D-9767-1AD899276F5C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M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187" name="กลุ่ม 186">
            <a:extLst>
              <a:ext uri="{FF2B5EF4-FFF2-40B4-BE49-F238E27FC236}">
                <a16:creationId xmlns:a16="http://schemas.microsoft.com/office/drawing/2014/main" id="{C850671F-FE6C-734F-722A-51632016206F}"/>
              </a:ext>
            </a:extLst>
          </p:cNvPr>
          <p:cNvGrpSpPr/>
          <p:nvPr/>
        </p:nvGrpSpPr>
        <p:grpSpPr>
          <a:xfrm>
            <a:off x="8051390" y="-27012"/>
            <a:ext cx="7678057" cy="1839686"/>
            <a:chOff x="844930" y="897776"/>
            <a:chExt cx="7678057" cy="1839686"/>
          </a:xfrm>
        </p:grpSpPr>
        <p:sp>
          <p:nvSpPr>
            <p:cNvPr id="188" name="สี่เหลี่ยมผืนผ้า: มุมมน 187">
              <a:extLst>
                <a:ext uri="{FF2B5EF4-FFF2-40B4-BE49-F238E27FC236}">
                  <a16:creationId xmlns:a16="http://schemas.microsoft.com/office/drawing/2014/main" id="{2B4E9047-CE60-0B2B-F571-6A2A67873C03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89" name="สี่เหลี่ยมผืนผ้า: มุมมน 188">
              <a:extLst>
                <a:ext uri="{FF2B5EF4-FFF2-40B4-BE49-F238E27FC236}">
                  <a16:creationId xmlns:a16="http://schemas.microsoft.com/office/drawing/2014/main" id="{86B72125-F5E2-83D1-5ECF-9587F36632CC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0" name="กล่องข้อความ 189">
              <a:extLst>
                <a:ext uri="{FF2B5EF4-FFF2-40B4-BE49-F238E27FC236}">
                  <a16:creationId xmlns:a16="http://schemas.microsoft.com/office/drawing/2014/main" id="{846CC915-6C19-E72C-414E-E7906C75FE8E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Nightingale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นกไนติงเกล</a:t>
              </a:r>
            </a:p>
          </p:txBody>
        </p:sp>
        <p:sp>
          <p:nvSpPr>
            <p:cNvPr id="191" name="สี่เหลี่ยมผืนผ้า: มุมมน 190">
              <a:extLst>
                <a:ext uri="{FF2B5EF4-FFF2-40B4-BE49-F238E27FC236}">
                  <a16:creationId xmlns:a16="http://schemas.microsoft.com/office/drawing/2014/main" id="{71B44B57-598D-8014-1A63-C829910B222D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N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192" name="กลุ่ม 191">
            <a:extLst>
              <a:ext uri="{FF2B5EF4-FFF2-40B4-BE49-F238E27FC236}">
                <a16:creationId xmlns:a16="http://schemas.microsoft.com/office/drawing/2014/main" id="{B35EDB09-EB93-9A2B-9127-F626839DA273}"/>
              </a:ext>
            </a:extLst>
          </p:cNvPr>
          <p:cNvGrpSpPr/>
          <p:nvPr/>
        </p:nvGrpSpPr>
        <p:grpSpPr>
          <a:xfrm>
            <a:off x="8051389" y="2081188"/>
            <a:ext cx="7678057" cy="1839686"/>
            <a:chOff x="844930" y="897776"/>
            <a:chExt cx="7678057" cy="1839686"/>
          </a:xfrm>
        </p:grpSpPr>
        <p:sp>
          <p:nvSpPr>
            <p:cNvPr id="193" name="สี่เหลี่ยมผืนผ้า: มุมมน 192">
              <a:extLst>
                <a:ext uri="{FF2B5EF4-FFF2-40B4-BE49-F238E27FC236}">
                  <a16:creationId xmlns:a16="http://schemas.microsoft.com/office/drawing/2014/main" id="{92F4884A-6C63-FB49-CA7C-AE4E9A02B0FB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94" name="สี่เหลี่ยมผืนผ้า: มุมมน 193">
              <a:extLst>
                <a:ext uri="{FF2B5EF4-FFF2-40B4-BE49-F238E27FC236}">
                  <a16:creationId xmlns:a16="http://schemas.microsoft.com/office/drawing/2014/main" id="{8ADCACB8-A4BA-0C01-5CC8-87F2FDD3BC35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5" name="กล่องข้อความ 194">
              <a:extLst>
                <a:ext uri="{FF2B5EF4-FFF2-40B4-BE49-F238E27FC236}">
                  <a16:creationId xmlns:a16="http://schemas.microsoft.com/office/drawing/2014/main" id="{3900C8B5-5B3F-8C96-AF28-39F4F979BF1B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Owl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นกฮูก</a:t>
              </a:r>
            </a:p>
          </p:txBody>
        </p:sp>
        <p:sp>
          <p:nvSpPr>
            <p:cNvPr id="196" name="สี่เหลี่ยมผืนผ้า: มุมมน 195">
              <a:extLst>
                <a:ext uri="{FF2B5EF4-FFF2-40B4-BE49-F238E27FC236}">
                  <a16:creationId xmlns:a16="http://schemas.microsoft.com/office/drawing/2014/main" id="{631181CA-4334-6E57-2A0D-9381FB416580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O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197" name="กลุ่ม 196">
            <a:extLst>
              <a:ext uri="{FF2B5EF4-FFF2-40B4-BE49-F238E27FC236}">
                <a16:creationId xmlns:a16="http://schemas.microsoft.com/office/drawing/2014/main" id="{F0B64C4C-B63A-CAC4-2A6E-2EF4CABD93EC}"/>
              </a:ext>
            </a:extLst>
          </p:cNvPr>
          <p:cNvGrpSpPr/>
          <p:nvPr/>
        </p:nvGrpSpPr>
        <p:grpSpPr>
          <a:xfrm>
            <a:off x="8051389" y="4202088"/>
            <a:ext cx="7678057" cy="1839686"/>
            <a:chOff x="844930" y="897776"/>
            <a:chExt cx="7678057" cy="1839686"/>
          </a:xfrm>
        </p:grpSpPr>
        <p:sp>
          <p:nvSpPr>
            <p:cNvPr id="198" name="สี่เหลี่ยมผืนผ้า: มุมมน 197">
              <a:extLst>
                <a:ext uri="{FF2B5EF4-FFF2-40B4-BE49-F238E27FC236}">
                  <a16:creationId xmlns:a16="http://schemas.microsoft.com/office/drawing/2014/main" id="{B99922EA-1E11-880C-7693-8E3997DD459E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199" name="สี่เหลี่ยมผืนผ้า: มุมมน 198">
              <a:extLst>
                <a:ext uri="{FF2B5EF4-FFF2-40B4-BE49-F238E27FC236}">
                  <a16:creationId xmlns:a16="http://schemas.microsoft.com/office/drawing/2014/main" id="{86B3D01A-29B9-909F-EB9C-52240E634529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0" name="กล่องข้อความ 199">
              <a:extLst>
                <a:ext uri="{FF2B5EF4-FFF2-40B4-BE49-F238E27FC236}">
                  <a16:creationId xmlns:a16="http://schemas.microsoft.com/office/drawing/2014/main" id="{D7A3C282-B5AB-E703-28E8-898708098539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Penguin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นกเพนกวิน</a:t>
              </a:r>
            </a:p>
          </p:txBody>
        </p:sp>
        <p:sp>
          <p:nvSpPr>
            <p:cNvPr id="201" name="สี่เหลี่ยมผืนผ้า: มุมมน 200">
              <a:extLst>
                <a:ext uri="{FF2B5EF4-FFF2-40B4-BE49-F238E27FC236}">
                  <a16:creationId xmlns:a16="http://schemas.microsoft.com/office/drawing/2014/main" id="{E1B2E493-B74F-5A76-04C6-9580E9A8E62D}"/>
                </a:ext>
              </a:extLst>
            </p:cNvPr>
            <p:cNvSpPr/>
            <p:nvPr/>
          </p:nvSpPr>
          <p:spPr>
            <a:xfrm>
              <a:off x="844930" y="908313"/>
              <a:ext cx="1312184" cy="1729712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P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02" name="กลุ่ม 201">
            <a:extLst>
              <a:ext uri="{FF2B5EF4-FFF2-40B4-BE49-F238E27FC236}">
                <a16:creationId xmlns:a16="http://schemas.microsoft.com/office/drawing/2014/main" id="{D15FC88B-2D24-266C-1CD9-E22CCE1D7290}"/>
              </a:ext>
            </a:extLst>
          </p:cNvPr>
          <p:cNvGrpSpPr/>
          <p:nvPr/>
        </p:nvGrpSpPr>
        <p:grpSpPr>
          <a:xfrm>
            <a:off x="8051389" y="6468891"/>
            <a:ext cx="7678057" cy="1839686"/>
            <a:chOff x="844930" y="897776"/>
            <a:chExt cx="7678057" cy="1839686"/>
          </a:xfrm>
        </p:grpSpPr>
        <p:sp>
          <p:nvSpPr>
            <p:cNvPr id="203" name="สี่เหลี่ยมผืนผ้า: มุมมน 202">
              <a:extLst>
                <a:ext uri="{FF2B5EF4-FFF2-40B4-BE49-F238E27FC236}">
                  <a16:creationId xmlns:a16="http://schemas.microsoft.com/office/drawing/2014/main" id="{C975C9F7-E5A7-7033-43EA-0343F08A3260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04" name="สี่เหลี่ยมผืนผ้า: มุมมน 203">
              <a:extLst>
                <a:ext uri="{FF2B5EF4-FFF2-40B4-BE49-F238E27FC236}">
                  <a16:creationId xmlns:a16="http://schemas.microsoft.com/office/drawing/2014/main" id="{A2696EE0-6FD7-3D42-F6FA-563B3063382B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5" name="กล่องข้อความ 204">
              <a:extLst>
                <a:ext uri="{FF2B5EF4-FFF2-40B4-BE49-F238E27FC236}">
                  <a16:creationId xmlns:a16="http://schemas.microsoft.com/office/drawing/2014/main" id="{863C7AEB-5188-F9B8-E22F-527FFBC7865C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Quail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นกกระทา</a:t>
              </a:r>
            </a:p>
          </p:txBody>
        </p:sp>
        <p:sp>
          <p:nvSpPr>
            <p:cNvPr id="206" name="สี่เหลี่ยมผืนผ้า: มุมมน 205">
              <a:extLst>
                <a:ext uri="{FF2B5EF4-FFF2-40B4-BE49-F238E27FC236}">
                  <a16:creationId xmlns:a16="http://schemas.microsoft.com/office/drawing/2014/main" id="{8088543D-CC23-D3E8-4190-332FAEC10907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Q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07" name="กลุ่ม 206">
            <a:extLst>
              <a:ext uri="{FF2B5EF4-FFF2-40B4-BE49-F238E27FC236}">
                <a16:creationId xmlns:a16="http://schemas.microsoft.com/office/drawing/2014/main" id="{479AA437-FC37-38BC-266F-231F2623B64E}"/>
              </a:ext>
            </a:extLst>
          </p:cNvPr>
          <p:cNvGrpSpPr/>
          <p:nvPr/>
        </p:nvGrpSpPr>
        <p:grpSpPr>
          <a:xfrm>
            <a:off x="16723442" y="-1909152"/>
            <a:ext cx="7678057" cy="1839686"/>
            <a:chOff x="844930" y="897776"/>
            <a:chExt cx="7678057" cy="1839686"/>
          </a:xfrm>
        </p:grpSpPr>
        <p:sp>
          <p:nvSpPr>
            <p:cNvPr id="208" name="สี่เหลี่ยมผืนผ้า: มุมมน 207">
              <a:extLst>
                <a:ext uri="{FF2B5EF4-FFF2-40B4-BE49-F238E27FC236}">
                  <a16:creationId xmlns:a16="http://schemas.microsoft.com/office/drawing/2014/main" id="{731DDAD1-9259-CF05-EA4C-35B0FACE9812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09" name="สี่เหลี่ยมผืนผ้า: มุมมน 208">
              <a:extLst>
                <a:ext uri="{FF2B5EF4-FFF2-40B4-BE49-F238E27FC236}">
                  <a16:creationId xmlns:a16="http://schemas.microsoft.com/office/drawing/2014/main" id="{39A8ED4E-8EDE-0370-31C0-2C179BA4E89D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0" name="กล่องข้อความ 209">
              <a:extLst>
                <a:ext uri="{FF2B5EF4-FFF2-40B4-BE49-F238E27FC236}">
                  <a16:creationId xmlns:a16="http://schemas.microsoft.com/office/drawing/2014/main" id="{61919B9C-2A32-850F-7659-67EA5391F88C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Seal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สิงโตทะเล</a:t>
              </a:r>
            </a:p>
          </p:txBody>
        </p:sp>
        <p:sp>
          <p:nvSpPr>
            <p:cNvPr id="211" name="สี่เหลี่ยมผืนผ้า: มุมมน 210">
              <a:extLst>
                <a:ext uri="{FF2B5EF4-FFF2-40B4-BE49-F238E27FC236}">
                  <a16:creationId xmlns:a16="http://schemas.microsoft.com/office/drawing/2014/main" id="{434BE654-14B5-8BFC-12F8-81F64AA1C856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S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12" name="กลุ่ม 211">
            <a:extLst>
              <a:ext uri="{FF2B5EF4-FFF2-40B4-BE49-F238E27FC236}">
                <a16:creationId xmlns:a16="http://schemas.microsoft.com/office/drawing/2014/main" id="{4554F339-1C05-37E9-7E5D-0E1A2638D301}"/>
              </a:ext>
            </a:extLst>
          </p:cNvPr>
          <p:cNvGrpSpPr/>
          <p:nvPr/>
        </p:nvGrpSpPr>
        <p:grpSpPr>
          <a:xfrm>
            <a:off x="16723442" y="122848"/>
            <a:ext cx="7678057" cy="1839686"/>
            <a:chOff x="844930" y="897776"/>
            <a:chExt cx="7678057" cy="1839686"/>
          </a:xfrm>
        </p:grpSpPr>
        <p:sp>
          <p:nvSpPr>
            <p:cNvPr id="213" name="สี่เหลี่ยมผืนผ้า: มุมมน 212">
              <a:extLst>
                <a:ext uri="{FF2B5EF4-FFF2-40B4-BE49-F238E27FC236}">
                  <a16:creationId xmlns:a16="http://schemas.microsoft.com/office/drawing/2014/main" id="{1247757C-6F06-D9BD-C5D5-40B6F4FC2D92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14" name="สี่เหลี่ยมผืนผ้า: มุมมน 213">
              <a:extLst>
                <a:ext uri="{FF2B5EF4-FFF2-40B4-BE49-F238E27FC236}">
                  <a16:creationId xmlns:a16="http://schemas.microsoft.com/office/drawing/2014/main" id="{D160309D-EFB4-A3A2-524E-25F3D1D84610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5" name="กล่องข้อความ 214">
              <a:extLst>
                <a:ext uri="{FF2B5EF4-FFF2-40B4-BE49-F238E27FC236}">
                  <a16:creationId xmlns:a16="http://schemas.microsoft.com/office/drawing/2014/main" id="{33D62414-5248-3496-27B8-0AC37510B888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Turtle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เต่า</a:t>
              </a:r>
            </a:p>
          </p:txBody>
        </p:sp>
        <p:sp>
          <p:nvSpPr>
            <p:cNvPr id="216" name="สี่เหลี่ยมผืนผ้า: มุมมน 215">
              <a:extLst>
                <a:ext uri="{FF2B5EF4-FFF2-40B4-BE49-F238E27FC236}">
                  <a16:creationId xmlns:a16="http://schemas.microsoft.com/office/drawing/2014/main" id="{48A0CEB2-A2D0-B1D3-2DB8-2219B78A1BCD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T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17" name="กลุ่ม 216">
            <a:extLst>
              <a:ext uri="{FF2B5EF4-FFF2-40B4-BE49-F238E27FC236}">
                <a16:creationId xmlns:a16="http://schemas.microsoft.com/office/drawing/2014/main" id="{F079338D-52E6-9139-4DA0-6673F7B462D8}"/>
              </a:ext>
            </a:extLst>
          </p:cNvPr>
          <p:cNvGrpSpPr/>
          <p:nvPr/>
        </p:nvGrpSpPr>
        <p:grpSpPr>
          <a:xfrm>
            <a:off x="16723441" y="2231048"/>
            <a:ext cx="7678057" cy="1839686"/>
            <a:chOff x="844930" y="897776"/>
            <a:chExt cx="7678057" cy="1839686"/>
          </a:xfrm>
        </p:grpSpPr>
        <p:sp>
          <p:nvSpPr>
            <p:cNvPr id="218" name="สี่เหลี่ยมผืนผ้า: มุมมน 217">
              <a:extLst>
                <a:ext uri="{FF2B5EF4-FFF2-40B4-BE49-F238E27FC236}">
                  <a16:creationId xmlns:a16="http://schemas.microsoft.com/office/drawing/2014/main" id="{968086D6-9307-E752-9ECD-CAA70FCC80B1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19" name="สี่เหลี่ยมผืนผ้า: มุมมน 218">
              <a:extLst>
                <a:ext uri="{FF2B5EF4-FFF2-40B4-BE49-F238E27FC236}">
                  <a16:creationId xmlns:a16="http://schemas.microsoft.com/office/drawing/2014/main" id="{0473D581-1164-83A8-AD5E-F34922079B6D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20" name="กล่องข้อความ 219">
              <a:extLst>
                <a:ext uri="{FF2B5EF4-FFF2-40B4-BE49-F238E27FC236}">
                  <a16:creationId xmlns:a16="http://schemas.microsoft.com/office/drawing/2014/main" id="{F7321E9D-EDAA-6FB3-F839-C42E85C39D43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Unicorn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ยูนิคอร</a:t>
              </a:r>
              <a:r>
                <a:rPr lang="th-TH" sz="4400" b="1" spc="-15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์น</a:t>
              </a:r>
              <a:endParaRPr lang="th-TH" sz="4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HANAMUKROP" pitchFamily="2" charset="0"/>
                <a:cs typeface="MN KHANAMUKROP" pitchFamily="2" charset="0"/>
              </a:endParaRPr>
            </a:p>
          </p:txBody>
        </p:sp>
        <p:sp>
          <p:nvSpPr>
            <p:cNvPr id="221" name="สี่เหลี่ยมผืนผ้า: มุมมน 220">
              <a:extLst>
                <a:ext uri="{FF2B5EF4-FFF2-40B4-BE49-F238E27FC236}">
                  <a16:creationId xmlns:a16="http://schemas.microsoft.com/office/drawing/2014/main" id="{CB56BA8E-844C-6913-7141-662D91DC6998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U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22" name="กลุ่ม 221">
            <a:extLst>
              <a:ext uri="{FF2B5EF4-FFF2-40B4-BE49-F238E27FC236}">
                <a16:creationId xmlns:a16="http://schemas.microsoft.com/office/drawing/2014/main" id="{872B9C49-DD5B-38E5-106C-092D236AE64B}"/>
              </a:ext>
            </a:extLst>
          </p:cNvPr>
          <p:cNvGrpSpPr/>
          <p:nvPr/>
        </p:nvGrpSpPr>
        <p:grpSpPr>
          <a:xfrm>
            <a:off x="16723441" y="4351948"/>
            <a:ext cx="7678057" cy="1839686"/>
            <a:chOff x="844930" y="897776"/>
            <a:chExt cx="7678057" cy="1839686"/>
          </a:xfrm>
        </p:grpSpPr>
        <p:sp>
          <p:nvSpPr>
            <p:cNvPr id="223" name="สี่เหลี่ยมผืนผ้า: มุมมน 222">
              <a:extLst>
                <a:ext uri="{FF2B5EF4-FFF2-40B4-BE49-F238E27FC236}">
                  <a16:creationId xmlns:a16="http://schemas.microsoft.com/office/drawing/2014/main" id="{98F84C5A-3A88-3097-988F-AC024C8845D5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24" name="สี่เหลี่ยมผืนผ้า: มุมมน 223">
              <a:extLst>
                <a:ext uri="{FF2B5EF4-FFF2-40B4-BE49-F238E27FC236}">
                  <a16:creationId xmlns:a16="http://schemas.microsoft.com/office/drawing/2014/main" id="{D470002B-59F2-F223-C4CB-EE80160C4578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25" name="กล่องข้อความ 224">
              <a:extLst>
                <a:ext uri="{FF2B5EF4-FFF2-40B4-BE49-F238E27FC236}">
                  <a16:creationId xmlns:a16="http://schemas.microsoft.com/office/drawing/2014/main" id="{1DF82D4D-9051-E767-798C-2D3DFF0AAB8A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Vulture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อีแร้ง</a:t>
              </a:r>
            </a:p>
          </p:txBody>
        </p:sp>
        <p:sp>
          <p:nvSpPr>
            <p:cNvPr id="226" name="สี่เหลี่ยมผืนผ้า: มุมมน 225">
              <a:extLst>
                <a:ext uri="{FF2B5EF4-FFF2-40B4-BE49-F238E27FC236}">
                  <a16:creationId xmlns:a16="http://schemas.microsoft.com/office/drawing/2014/main" id="{4A1826F0-BC82-1D6B-42F9-AC461CBE0502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V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27" name="กลุ่ม 226">
            <a:extLst>
              <a:ext uri="{FF2B5EF4-FFF2-40B4-BE49-F238E27FC236}">
                <a16:creationId xmlns:a16="http://schemas.microsoft.com/office/drawing/2014/main" id="{BF6CD0F4-2414-CB86-2C47-91943DA22C78}"/>
              </a:ext>
            </a:extLst>
          </p:cNvPr>
          <p:cNvGrpSpPr/>
          <p:nvPr/>
        </p:nvGrpSpPr>
        <p:grpSpPr>
          <a:xfrm>
            <a:off x="16723441" y="6618751"/>
            <a:ext cx="7678057" cy="1839686"/>
            <a:chOff x="844930" y="897776"/>
            <a:chExt cx="7678057" cy="1839686"/>
          </a:xfrm>
        </p:grpSpPr>
        <p:sp>
          <p:nvSpPr>
            <p:cNvPr id="228" name="สี่เหลี่ยมผืนผ้า: มุมมน 227">
              <a:extLst>
                <a:ext uri="{FF2B5EF4-FFF2-40B4-BE49-F238E27FC236}">
                  <a16:creationId xmlns:a16="http://schemas.microsoft.com/office/drawing/2014/main" id="{77ABCEA5-F63D-3139-4999-449AAD2ADDA5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29" name="สี่เหลี่ยมผืนผ้า: มุมมน 228">
              <a:extLst>
                <a:ext uri="{FF2B5EF4-FFF2-40B4-BE49-F238E27FC236}">
                  <a16:creationId xmlns:a16="http://schemas.microsoft.com/office/drawing/2014/main" id="{C034FA7E-8002-4957-97ED-5EBA209FD0A0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0" name="กล่องข้อความ 229">
              <a:extLst>
                <a:ext uri="{FF2B5EF4-FFF2-40B4-BE49-F238E27FC236}">
                  <a16:creationId xmlns:a16="http://schemas.microsoft.com/office/drawing/2014/main" id="{26275CD4-83DB-E837-1F54-FBB1C058CDC5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Whale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วาฬ</a:t>
              </a:r>
            </a:p>
          </p:txBody>
        </p:sp>
        <p:sp>
          <p:nvSpPr>
            <p:cNvPr id="231" name="สี่เหลี่ยมผืนผ้า: มุมมน 230">
              <a:extLst>
                <a:ext uri="{FF2B5EF4-FFF2-40B4-BE49-F238E27FC236}">
                  <a16:creationId xmlns:a16="http://schemas.microsoft.com/office/drawing/2014/main" id="{2B24B41E-DCBA-B57B-C518-C0208CF3F3D2}"/>
                </a:ext>
              </a:extLst>
            </p:cNvPr>
            <p:cNvSpPr/>
            <p:nvPr/>
          </p:nvSpPr>
          <p:spPr>
            <a:xfrm>
              <a:off x="844930" y="912121"/>
              <a:ext cx="1312184" cy="1725904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W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32" name="กลุ่ม 231">
            <a:extLst>
              <a:ext uri="{FF2B5EF4-FFF2-40B4-BE49-F238E27FC236}">
                <a16:creationId xmlns:a16="http://schemas.microsoft.com/office/drawing/2014/main" id="{05E0E4A9-06B4-AEF7-AFA0-FDDDA86CC3C2}"/>
              </a:ext>
            </a:extLst>
          </p:cNvPr>
          <p:cNvGrpSpPr/>
          <p:nvPr/>
        </p:nvGrpSpPr>
        <p:grpSpPr>
          <a:xfrm>
            <a:off x="-8909256" y="8683343"/>
            <a:ext cx="7678057" cy="1839686"/>
            <a:chOff x="844930" y="897776"/>
            <a:chExt cx="7678057" cy="1839686"/>
          </a:xfrm>
        </p:grpSpPr>
        <p:sp>
          <p:nvSpPr>
            <p:cNvPr id="233" name="สี่เหลี่ยมผืนผ้า: มุมมน 232">
              <a:extLst>
                <a:ext uri="{FF2B5EF4-FFF2-40B4-BE49-F238E27FC236}">
                  <a16:creationId xmlns:a16="http://schemas.microsoft.com/office/drawing/2014/main" id="{6AA8EFB0-F697-9D29-D349-815FDFAEF1E4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34" name="สี่เหลี่ยมผืนผ้า: มุมมน 233">
              <a:extLst>
                <a:ext uri="{FF2B5EF4-FFF2-40B4-BE49-F238E27FC236}">
                  <a16:creationId xmlns:a16="http://schemas.microsoft.com/office/drawing/2014/main" id="{7D701E6E-27B9-D04D-AC24-C62EBF4FB6D1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35" name="กล่องข้อความ 234">
              <a:extLst>
                <a:ext uri="{FF2B5EF4-FFF2-40B4-BE49-F238E27FC236}">
                  <a16:creationId xmlns:a16="http://schemas.microsoft.com/office/drawing/2014/main" id="{5D46F11E-AC02-F67F-281A-80D265182A82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Fox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จิ้งจอก</a:t>
              </a:r>
            </a:p>
          </p:txBody>
        </p:sp>
        <p:sp>
          <p:nvSpPr>
            <p:cNvPr id="236" name="สี่เหลี่ยมผืนผ้า: มุมมน 235">
              <a:extLst>
                <a:ext uri="{FF2B5EF4-FFF2-40B4-BE49-F238E27FC236}">
                  <a16:creationId xmlns:a16="http://schemas.microsoft.com/office/drawing/2014/main" id="{233B7D00-6ACF-80C3-387A-AF4AFC0BD8FE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F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37" name="กลุ่ม 236">
            <a:extLst>
              <a:ext uri="{FF2B5EF4-FFF2-40B4-BE49-F238E27FC236}">
                <a16:creationId xmlns:a16="http://schemas.microsoft.com/office/drawing/2014/main" id="{5BF3F91D-AAAA-9760-72EB-5066C7A3810D}"/>
              </a:ext>
            </a:extLst>
          </p:cNvPr>
          <p:cNvGrpSpPr/>
          <p:nvPr/>
        </p:nvGrpSpPr>
        <p:grpSpPr>
          <a:xfrm>
            <a:off x="-591166" y="8712840"/>
            <a:ext cx="7678057" cy="1839686"/>
            <a:chOff x="844930" y="897776"/>
            <a:chExt cx="7678057" cy="1839686"/>
          </a:xfrm>
        </p:grpSpPr>
        <p:sp>
          <p:nvSpPr>
            <p:cNvPr id="238" name="สี่เหลี่ยมผืนผ้า: มุมมน 237">
              <a:extLst>
                <a:ext uri="{FF2B5EF4-FFF2-40B4-BE49-F238E27FC236}">
                  <a16:creationId xmlns:a16="http://schemas.microsoft.com/office/drawing/2014/main" id="{1D3519D5-0624-536A-C770-B8CF4A85548A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39" name="สี่เหลี่ยมผืนผ้า: มุมมน 238">
              <a:extLst>
                <a:ext uri="{FF2B5EF4-FFF2-40B4-BE49-F238E27FC236}">
                  <a16:creationId xmlns:a16="http://schemas.microsoft.com/office/drawing/2014/main" id="{26B3C5FE-250C-EBB6-7C16-1850E71BACD7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40" name="กล่องข้อความ 239">
              <a:extLst>
                <a:ext uri="{FF2B5EF4-FFF2-40B4-BE49-F238E27FC236}">
                  <a16:creationId xmlns:a16="http://schemas.microsoft.com/office/drawing/2014/main" id="{D7966B2C-88CB-070A-1DF0-F19B888CB13B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Lion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สิงโต</a:t>
              </a:r>
            </a:p>
          </p:txBody>
        </p:sp>
        <p:sp>
          <p:nvSpPr>
            <p:cNvPr id="241" name="สี่เหลี่ยมผืนผ้า: มุมมน 240">
              <a:extLst>
                <a:ext uri="{FF2B5EF4-FFF2-40B4-BE49-F238E27FC236}">
                  <a16:creationId xmlns:a16="http://schemas.microsoft.com/office/drawing/2014/main" id="{1B3E96AD-2FE5-1D09-0F6D-021823D0581F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L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42" name="กลุ่ม 241">
            <a:extLst>
              <a:ext uri="{FF2B5EF4-FFF2-40B4-BE49-F238E27FC236}">
                <a16:creationId xmlns:a16="http://schemas.microsoft.com/office/drawing/2014/main" id="{B37AB665-7C6D-F9CB-DCFE-599CCAD5C52E}"/>
              </a:ext>
            </a:extLst>
          </p:cNvPr>
          <p:cNvGrpSpPr/>
          <p:nvPr/>
        </p:nvGrpSpPr>
        <p:grpSpPr>
          <a:xfrm>
            <a:off x="8051389" y="8769639"/>
            <a:ext cx="7678057" cy="1839686"/>
            <a:chOff x="844930" y="897776"/>
            <a:chExt cx="7678057" cy="1839686"/>
          </a:xfrm>
        </p:grpSpPr>
        <p:sp>
          <p:nvSpPr>
            <p:cNvPr id="243" name="สี่เหลี่ยมผืนผ้า: มุมมน 242">
              <a:extLst>
                <a:ext uri="{FF2B5EF4-FFF2-40B4-BE49-F238E27FC236}">
                  <a16:creationId xmlns:a16="http://schemas.microsoft.com/office/drawing/2014/main" id="{E0C17A2D-E5BA-8F0B-89D0-BB3FC1F8EC3B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44" name="สี่เหลี่ยมผืนผ้า: มุมมน 243">
              <a:extLst>
                <a:ext uri="{FF2B5EF4-FFF2-40B4-BE49-F238E27FC236}">
                  <a16:creationId xmlns:a16="http://schemas.microsoft.com/office/drawing/2014/main" id="{69072BC1-2D56-5C27-305B-79EDBD6D48DF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45" name="กล่องข้อความ 244">
              <a:extLst>
                <a:ext uri="{FF2B5EF4-FFF2-40B4-BE49-F238E27FC236}">
                  <a16:creationId xmlns:a16="http://schemas.microsoft.com/office/drawing/2014/main" id="{D2F5275B-1F4A-C411-F1D6-4014E993C865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Raccoon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แรคคูน</a:t>
              </a:r>
            </a:p>
          </p:txBody>
        </p:sp>
        <p:sp>
          <p:nvSpPr>
            <p:cNvPr id="246" name="สี่เหลี่ยมผืนผ้า: มุมมน 245">
              <a:extLst>
                <a:ext uri="{FF2B5EF4-FFF2-40B4-BE49-F238E27FC236}">
                  <a16:creationId xmlns:a16="http://schemas.microsoft.com/office/drawing/2014/main" id="{62941752-FE39-DF63-7198-246BC99AEE5A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R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47" name="กลุ่ม 246">
            <a:extLst>
              <a:ext uri="{FF2B5EF4-FFF2-40B4-BE49-F238E27FC236}">
                <a16:creationId xmlns:a16="http://schemas.microsoft.com/office/drawing/2014/main" id="{B254A01F-6702-A611-DA67-C4E6E350AC8F}"/>
              </a:ext>
            </a:extLst>
          </p:cNvPr>
          <p:cNvGrpSpPr/>
          <p:nvPr/>
        </p:nvGrpSpPr>
        <p:grpSpPr>
          <a:xfrm>
            <a:off x="16723441" y="8919499"/>
            <a:ext cx="7678057" cy="1839686"/>
            <a:chOff x="844930" y="897776"/>
            <a:chExt cx="7678057" cy="1839686"/>
          </a:xfrm>
        </p:grpSpPr>
        <p:sp>
          <p:nvSpPr>
            <p:cNvPr id="248" name="สี่เหลี่ยมผืนผ้า: มุมมน 247">
              <a:extLst>
                <a:ext uri="{FF2B5EF4-FFF2-40B4-BE49-F238E27FC236}">
                  <a16:creationId xmlns:a16="http://schemas.microsoft.com/office/drawing/2014/main" id="{9AB9F84C-676D-C0C8-DC3A-9624E15AB1A3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49" name="สี่เหลี่ยมผืนผ้า: มุมมน 248">
              <a:extLst>
                <a:ext uri="{FF2B5EF4-FFF2-40B4-BE49-F238E27FC236}">
                  <a16:creationId xmlns:a16="http://schemas.microsoft.com/office/drawing/2014/main" id="{D5C6DFF4-F3FE-6EF4-960D-88A41AB68F0E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0" name="กล่องข้อความ 249">
              <a:extLst>
                <a:ext uri="{FF2B5EF4-FFF2-40B4-BE49-F238E27FC236}">
                  <a16:creationId xmlns:a16="http://schemas.microsoft.com/office/drawing/2014/main" id="{0CC07A38-7DC7-3139-D2C0-9E835DD3AE86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X-ray Fish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ปลาพร</a:t>
              </a:r>
              <a:r>
                <a:rPr lang="th-TH" sz="4400" b="1" spc="-15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ิสเ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ทลล่า</a:t>
              </a:r>
            </a:p>
          </p:txBody>
        </p:sp>
        <p:sp>
          <p:nvSpPr>
            <p:cNvPr id="251" name="สี่เหลี่ยมผืนผ้า: มุมมน 250">
              <a:extLst>
                <a:ext uri="{FF2B5EF4-FFF2-40B4-BE49-F238E27FC236}">
                  <a16:creationId xmlns:a16="http://schemas.microsoft.com/office/drawing/2014/main" id="{A5165F88-0648-83C3-D888-63D3C6DA8A25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X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52" name="กลุ่ม 251">
            <a:extLst>
              <a:ext uri="{FF2B5EF4-FFF2-40B4-BE49-F238E27FC236}">
                <a16:creationId xmlns:a16="http://schemas.microsoft.com/office/drawing/2014/main" id="{B3718F46-D313-8666-ECCD-03011E3F9C79}"/>
              </a:ext>
            </a:extLst>
          </p:cNvPr>
          <p:cNvGrpSpPr/>
          <p:nvPr/>
        </p:nvGrpSpPr>
        <p:grpSpPr>
          <a:xfrm>
            <a:off x="24717067" y="-1945230"/>
            <a:ext cx="7678057" cy="1846267"/>
            <a:chOff x="844930" y="891195"/>
            <a:chExt cx="7678057" cy="1846267"/>
          </a:xfrm>
        </p:grpSpPr>
        <p:sp>
          <p:nvSpPr>
            <p:cNvPr id="253" name="สี่เหลี่ยมผืนผ้า: มุมมน 252">
              <a:extLst>
                <a:ext uri="{FF2B5EF4-FFF2-40B4-BE49-F238E27FC236}">
                  <a16:creationId xmlns:a16="http://schemas.microsoft.com/office/drawing/2014/main" id="{70983BF3-4A3F-A252-63B5-A72FD6C780E3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54" name="สี่เหลี่ยมผืนผ้า: มุมมน 253">
              <a:extLst>
                <a:ext uri="{FF2B5EF4-FFF2-40B4-BE49-F238E27FC236}">
                  <a16:creationId xmlns:a16="http://schemas.microsoft.com/office/drawing/2014/main" id="{A2D045A1-C61D-7E74-F9CA-F0B84DE6DEE8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5" name="กล่องข้อความ 254">
              <a:extLst>
                <a:ext uri="{FF2B5EF4-FFF2-40B4-BE49-F238E27FC236}">
                  <a16:creationId xmlns:a16="http://schemas.microsoft.com/office/drawing/2014/main" id="{2B3D2C03-5E34-A3E8-3770-FB44212674CC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Yak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วัวป่า</a:t>
              </a:r>
            </a:p>
          </p:txBody>
        </p:sp>
        <p:sp>
          <p:nvSpPr>
            <p:cNvPr id="256" name="สี่เหลี่ยมผืนผ้า: มุมมน 255">
              <a:extLst>
                <a:ext uri="{FF2B5EF4-FFF2-40B4-BE49-F238E27FC236}">
                  <a16:creationId xmlns:a16="http://schemas.microsoft.com/office/drawing/2014/main" id="{B7B0CB3F-A4D7-A546-2BFA-AEE36A74390C}"/>
                </a:ext>
              </a:extLst>
            </p:cNvPr>
            <p:cNvSpPr/>
            <p:nvPr/>
          </p:nvSpPr>
          <p:spPr>
            <a:xfrm>
              <a:off x="844930" y="891195"/>
              <a:ext cx="1312184" cy="1746830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Y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  <p:grpSp>
        <p:nvGrpSpPr>
          <p:cNvPr id="257" name="กลุ่ม 256">
            <a:extLst>
              <a:ext uri="{FF2B5EF4-FFF2-40B4-BE49-F238E27FC236}">
                <a16:creationId xmlns:a16="http://schemas.microsoft.com/office/drawing/2014/main" id="{B5B5A2E6-A10D-317E-7384-9592F6630A40}"/>
              </a:ext>
            </a:extLst>
          </p:cNvPr>
          <p:cNvGrpSpPr/>
          <p:nvPr/>
        </p:nvGrpSpPr>
        <p:grpSpPr>
          <a:xfrm>
            <a:off x="24717067" y="362099"/>
            <a:ext cx="7678057" cy="1839686"/>
            <a:chOff x="844930" y="897776"/>
            <a:chExt cx="7678057" cy="1839686"/>
          </a:xfrm>
        </p:grpSpPr>
        <p:sp>
          <p:nvSpPr>
            <p:cNvPr id="258" name="สี่เหลี่ยมผืนผ้า: มุมมน 257">
              <a:extLst>
                <a:ext uri="{FF2B5EF4-FFF2-40B4-BE49-F238E27FC236}">
                  <a16:creationId xmlns:a16="http://schemas.microsoft.com/office/drawing/2014/main" id="{AE722511-DC32-A7CA-07BB-F20C4AE65BF1}"/>
                </a:ext>
              </a:extLst>
            </p:cNvPr>
            <p:cNvSpPr/>
            <p:nvPr/>
          </p:nvSpPr>
          <p:spPr>
            <a:xfrm>
              <a:off x="844930" y="1011558"/>
              <a:ext cx="7678057" cy="172590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/>
                <a:t>1</a:t>
              </a:r>
            </a:p>
          </p:txBody>
        </p:sp>
        <p:sp>
          <p:nvSpPr>
            <p:cNvPr id="259" name="สี่เหลี่ยมผืนผ้า: มุมมน 258">
              <a:extLst>
                <a:ext uri="{FF2B5EF4-FFF2-40B4-BE49-F238E27FC236}">
                  <a16:creationId xmlns:a16="http://schemas.microsoft.com/office/drawing/2014/main" id="{0BF5BEC4-D371-8866-1F4C-7DAFEE0E7F5A}"/>
                </a:ext>
              </a:extLst>
            </p:cNvPr>
            <p:cNvSpPr/>
            <p:nvPr/>
          </p:nvSpPr>
          <p:spPr>
            <a:xfrm>
              <a:off x="844930" y="897776"/>
              <a:ext cx="7678057" cy="1725904"/>
            </a:xfrm>
            <a:prstGeom prst="roundRect">
              <a:avLst/>
            </a:prstGeom>
            <a:solidFill>
              <a:srgbClr val="594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0" name="กล่องข้อความ 259">
              <a:extLst>
                <a:ext uri="{FF2B5EF4-FFF2-40B4-BE49-F238E27FC236}">
                  <a16:creationId xmlns:a16="http://schemas.microsoft.com/office/drawing/2014/main" id="{6963103A-148D-6D93-2380-87B2A0032821}"/>
                </a:ext>
              </a:extLst>
            </p:cNvPr>
            <p:cNvSpPr txBox="1"/>
            <p:nvPr/>
          </p:nvSpPr>
          <p:spPr>
            <a:xfrm>
              <a:off x="2204737" y="1359574"/>
              <a:ext cx="631825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Zebra </a:t>
              </a:r>
              <a:r>
                <a:rPr lang="th-TH" sz="44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ม้าลาย</a:t>
              </a:r>
            </a:p>
          </p:txBody>
        </p:sp>
        <p:sp>
          <p:nvSpPr>
            <p:cNvPr id="261" name="สี่เหลี่ยมผืนผ้า: มุมมน 260">
              <a:extLst>
                <a:ext uri="{FF2B5EF4-FFF2-40B4-BE49-F238E27FC236}">
                  <a16:creationId xmlns:a16="http://schemas.microsoft.com/office/drawing/2014/main" id="{630AF898-F860-30C5-B015-E58DE36877DC}"/>
                </a:ext>
              </a:extLst>
            </p:cNvPr>
            <p:cNvSpPr/>
            <p:nvPr/>
          </p:nvSpPr>
          <p:spPr>
            <a:xfrm>
              <a:off x="844930" y="897776"/>
              <a:ext cx="1312184" cy="1740249"/>
            </a:xfrm>
            <a:prstGeom prst="roundRect">
              <a:avLst>
                <a:gd name="adj" fmla="val 18301"/>
              </a:avLst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rgbClr val="59401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KHANAMUKROP" pitchFamily="2" charset="0"/>
                  <a:cs typeface="MN KHANAMUKROP" pitchFamily="2" charset="0"/>
                </a:rPr>
                <a:t>Z</a:t>
              </a:r>
              <a:endParaRPr lang="th-TH" sz="13800" dirty="0">
                <a:solidFill>
                  <a:srgbClr val="59401C"/>
                </a:solidFill>
                <a:latin typeface="MN KHANAMUKROP" pitchFamily="2" charset="0"/>
                <a:cs typeface="MN KHANAMUKROP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159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4D000DFF-9296-DE84-6477-829DF0836135}"/>
              </a:ext>
            </a:extLst>
          </p:cNvPr>
          <p:cNvGrpSpPr/>
          <p:nvPr/>
        </p:nvGrpSpPr>
        <p:grpSpPr>
          <a:xfrm>
            <a:off x="-2" y="-1"/>
            <a:ext cx="12192001" cy="6858001"/>
            <a:chOff x="-2" y="-1"/>
            <a:chExt cx="12192001" cy="6858001"/>
          </a:xfrm>
        </p:grpSpPr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19FD50DE-394F-F2BD-06E5-F630D49D1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8"/>
            <a:stretch/>
          </p:blipFill>
          <p:spPr>
            <a:xfrm>
              <a:off x="-2" y="-1"/>
              <a:ext cx="12192001" cy="6858001"/>
            </a:xfrm>
            <a:prstGeom prst="rect">
              <a:avLst/>
            </a:prstGeom>
          </p:spPr>
        </p:pic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012BEA42-7F93-C500-32B0-2A7465977E1D}"/>
                </a:ext>
              </a:extLst>
            </p:cNvPr>
            <p:cNvSpPr/>
            <p:nvPr/>
          </p:nvSpPr>
          <p:spPr>
            <a:xfrm>
              <a:off x="2362200" y="1264920"/>
              <a:ext cx="7467600" cy="914400"/>
            </a:xfrm>
            <a:prstGeom prst="roundRect">
              <a:avLst/>
            </a:prstGeom>
            <a:solidFill>
              <a:schemeClr val="bg1">
                <a:lumMod val="6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3B7AFC4E-CC3D-4990-97F2-81CBC0785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19" y="4431031"/>
            <a:ext cx="2093300" cy="1766887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77A3591A-3BBC-4C8C-8B8C-0911F05F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7772" y="2660809"/>
            <a:ext cx="2538737" cy="40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28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37AB0953-EC79-48E2-70BA-518BB244DA42}"/>
              </a:ext>
            </a:extLst>
          </p:cNvPr>
          <p:cNvGrpSpPr/>
          <p:nvPr/>
        </p:nvGrpSpPr>
        <p:grpSpPr>
          <a:xfrm>
            <a:off x="0" y="-1"/>
            <a:ext cx="12191998" cy="6955245"/>
            <a:chOff x="0" y="-1"/>
            <a:chExt cx="12191998" cy="6955245"/>
          </a:xfrm>
        </p:grpSpPr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D33F391D-60FD-E983-61B4-55F01BABF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1998" cy="6955245"/>
            </a:xfrm>
            <a:prstGeom prst="rect">
              <a:avLst/>
            </a:prstGeom>
          </p:spPr>
        </p:pic>
        <p:sp>
          <p:nvSpPr>
            <p:cNvPr id="7" name="สี่เหลี่ยมผืนผ้า: มุมมน 6">
              <a:extLst>
                <a:ext uri="{FF2B5EF4-FFF2-40B4-BE49-F238E27FC236}">
                  <a16:creationId xmlns:a16="http://schemas.microsoft.com/office/drawing/2014/main" id="{45B340AD-9FED-CCF7-4DFD-F6E5A222ABB2}"/>
                </a:ext>
              </a:extLst>
            </p:cNvPr>
            <p:cNvSpPr/>
            <p:nvPr/>
          </p:nvSpPr>
          <p:spPr>
            <a:xfrm>
              <a:off x="2362200" y="1264920"/>
              <a:ext cx="7467600" cy="914400"/>
            </a:xfrm>
            <a:prstGeom prst="roundRect">
              <a:avLst/>
            </a:prstGeom>
            <a:solidFill>
              <a:schemeClr val="bg1">
                <a:lumMod val="6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1DCB412-A827-752B-2DED-A77E9B3B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19" y="4431031"/>
            <a:ext cx="2093300" cy="1766887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741FD99-A394-A253-0884-B8003445D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7772" y="2660809"/>
            <a:ext cx="2538737" cy="40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3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FADC95A3-4709-E9F0-CF5F-239BCEABDBBB}"/>
              </a:ext>
            </a:extLst>
          </p:cNvPr>
          <p:cNvGrpSpPr/>
          <p:nvPr/>
        </p:nvGrpSpPr>
        <p:grpSpPr>
          <a:xfrm>
            <a:off x="-1" y="-1"/>
            <a:ext cx="12191999" cy="6896985"/>
            <a:chOff x="-1" y="-1"/>
            <a:chExt cx="12191999" cy="6896985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A691D0FB-A805-09D5-FAAA-9C6DFCBBF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12191999" cy="6896985"/>
            </a:xfrm>
            <a:prstGeom prst="rect">
              <a:avLst/>
            </a:prstGeom>
          </p:spPr>
        </p:pic>
        <p:sp>
          <p:nvSpPr>
            <p:cNvPr id="9" name="สี่เหลี่ยมผืนผ้า: มุมมน 8">
              <a:extLst>
                <a:ext uri="{FF2B5EF4-FFF2-40B4-BE49-F238E27FC236}">
                  <a16:creationId xmlns:a16="http://schemas.microsoft.com/office/drawing/2014/main" id="{FF001D64-BCB3-8285-1942-F2944374D422}"/>
                </a:ext>
              </a:extLst>
            </p:cNvPr>
            <p:cNvSpPr/>
            <p:nvPr/>
          </p:nvSpPr>
          <p:spPr>
            <a:xfrm>
              <a:off x="2362200" y="1264920"/>
              <a:ext cx="7467600" cy="914400"/>
            </a:xfrm>
            <a:prstGeom prst="roundRect">
              <a:avLst/>
            </a:prstGeom>
            <a:solidFill>
              <a:schemeClr val="bg1">
                <a:lumMod val="6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20726BE-BF7C-B842-A06B-ABC41F9F2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19" y="4431031"/>
            <a:ext cx="2093300" cy="1766887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E935E8F-5DD9-DF60-C8B6-F71F0D828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7772" y="2660809"/>
            <a:ext cx="2538737" cy="40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9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841D8A78-E3C8-B14F-D2AA-5679DA16785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รูปภาพ 7">
              <a:extLst>
                <a:ext uri="{FF2B5EF4-FFF2-40B4-BE49-F238E27FC236}">
                  <a16:creationId xmlns:a16="http://schemas.microsoft.com/office/drawing/2014/main" id="{C95763D1-C85E-AD94-963F-37644191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รูปภาพ 2">
              <a:extLst>
                <a:ext uri="{FF2B5EF4-FFF2-40B4-BE49-F238E27FC236}">
                  <a16:creationId xmlns:a16="http://schemas.microsoft.com/office/drawing/2014/main" id="{469F271B-442F-2EA2-F9FC-89DDCCCE0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2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สี่เหลี่ยมผืนผ้า: มุมมน 8">
              <a:extLst>
                <a:ext uri="{FF2B5EF4-FFF2-40B4-BE49-F238E27FC236}">
                  <a16:creationId xmlns:a16="http://schemas.microsoft.com/office/drawing/2014/main" id="{8A0408B4-36FE-7552-A6A1-C0CA16124794}"/>
                </a:ext>
              </a:extLst>
            </p:cNvPr>
            <p:cNvSpPr/>
            <p:nvPr/>
          </p:nvSpPr>
          <p:spPr>
            <a:xfrm>
              <a:off x="2362200" y="1264920"/>
              <a:ext cx="7467600" cy="914400"/>
            </a:xfrm>
            <a:prstGeom prst="roundRect">
              <a:avLst/>
            </a:prstGeom>
            <a:solidFill>
              <a:schemeClr val="bg1">
                <a:lumMod val="6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BF5428DB-356B-DC37-E804-8A5D1C0CA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19" y="4431031"/>
            <a:ext cx="2093300" cy="1766887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C71F4D65-E6BE-E092-16D8-0D6C7C836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7772" y="2660809"/>
            <a:ext cx="2538737" cy="40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615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3CF3A75-15B9-31FC-6247-08140352F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30" y="1944604"/>
            <a:ext cx="3405270" cy="3460638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ADE75D7B-BAF4-AFAF-5CFC-C1CEA2CBAD7C}"/>
              </a:ext>
            </a:extLst>
          </p:cNvPr>
          <p:cNvGrpSpPr/>
          <p:nvPr/>
        </p:nvGrpSpPr>
        <p:grpSpPr>
          <a:xfrm>
            <a:off x="5124450" y="384629"/>
            <a:ext cx="2984500" cy="2895600"/>
            <a:chOff x="5486400" y="1663700"/>
            <a:chExt cx="2984500" cy="2895600"/>
          </a:xfrm>
        </p:grpSpPr>
        <p:sp>
          <p:nvSpPr>
            <p:cNvPr id="7" name="วงรี 6">
              <a:extLst>
                <a:ext uri="{FF2B5EF4-FFF2-40B4-BE49-F238E27FC236}">
                  <a16:creationId xmlns:a16="http://schemas.microsoft.com/office/drawing/2014/main" id="{C0CF3990-D5BF-C74F-8D23-6FF33807D892}"/>
                </a:ext>
              </a:extLst>
            </p:cNvPr>
            <p:cNvSpPr/>
            <p:nvPr/>
          </p:nvSpPr>
          <p:spPr>
            <a:xfrm>
              <a:off x="5613400" y="1701800"/>
              <a:ext cx="2857500" cy="28575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วงรี 5">
              <a:extLst>
                <a:ext uri="{FF2B5EF4-FFF2-40B4-BE49-F238E27FC236}">
                  <a16:creationId xmlns:a16="http://schemas.microsoft.com/office/drawing/2014/main" id="{EB432F99-DF7D-8B8F-41E8-562210B3393F}"/>
                </a:ext>
              </a:extLst>
            </p:cNvPr>
            <p:cNvSpPr/>
            <p:nvPr/>
          </p:nvSpPr>
          <p:spPr>
            <a:xfrm>
              <a:off x="5486400" y="1663700"/>
              <a:ext cx="2857500" cy="28575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1E884401-7F6F-EA21-3223-0DD410083F7D}"/>
                </a:ext>
              </a:extLst>
            </p:cNvPr>
            <p:cNvGrpSpPr/>
            <p:nvPr/>
          </p:nvGrpSpPr>
          <p:grpSpPr>
            <a:xfrm flipH="1">
              <a:off x="6168570" y="2246150"/>
              <a:ext cx="1602272" cy="1624650"/>
              <a:chOff x="6096000" y="2246150"/>
              <a:chExt cx="1602272" cy="1624650"/>
            </a:xfrm>
          </p:grpSpPr>
          <p:sp>
            <p:nvSpPr>
              <p:cNvPr id="9" name="ลูกศร: เลี้ยวกลับ 8">
                <a:extLst>
                  <a:ext uri="{FF2B5EF4-FFF2-40B4-BE49-F238E27FC236}">
                    <a16:creationId xmlns:a16="http://schemas.microsoft.com/office/drawing/2014/main" id="{E143DCA4-379A-42E8-C019-1E57F1FF1859}"/>
                  </a:ext>
                </a:extLst>
              </p:cNvPr>
              <p:cNvSpPr/>
              <p:nvPr/>
            </p:nvSpPr>
            <p:spPr>
              <a:xfrm rot="16200000">
                <a:off x="6151486" y="2324014"/>
                <a:ext cx="1554800" cy="1538772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ลูกศร: เลี้ยวกลับ 7">
                <a:extLst>
                  <a:ext uri="{FF2B5EF4-FFF2-40B4-BE49-F238E27FC236}">
                    <a16:creationId xmlns:a16="http://schemas.microsoft.com/office/drawing/2014/main" id="{BC2C7EC5-D500-0551-DC60-88442586D6DA}"/>
                  </a:ext>
                </a:extLst>
              </p:cNvPr>
              <p:cNvSpPr/>
              <p:nvPr/>
            </p:nvSpPr>
            <p:spPr>
              <a:xfrm rot="16200000">
                <a:off x="6087986" y="2254164"/>
                <a:ext cx="1554800" cy="1538772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solidFill>
                <a:srgbClr val="40BB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4137DB71-E807-9063-E402-01F2344750C3}"/>
              </a:ext>
            </a:extLst>
          </p:cNvPr>
          <p:cNvGrpSpPr/>
          <p:nvPr/>
        </p:nvGrpSpPr>
        <p:grpSpPr>
          <a:xfrm>
            <a:off x="9419771" y="1794329"/>
            <a:ext cx="2984500" cy="2895600"/>
            <a:chOff x="9419771" y="1794329"/>
            <a:chExt cx="2984500" cy="2895600"/>
          </a:xfrm>
        </p:grpSpPr>
        <p:sp>
          <p:nvSpPr>
            <p:cNvPr id="14" name="วงรี 13">
              <a:extLst>
                <a:ext uri="{FF2B5EF4-FFF2-40B4-BE49-F238E27FC236}">
                  <a16:creationId xmlns:a16="http://schemas.microsoft.com/office/drawing/2014/main" id="{F3E7C8AA-27EF-CB9B-9F65-989E7C35E105}"/>
                </a:ext>
              </a:extLst>
            </p:cNvPr>
            <p:cNvSpPr/>
            <p:nvPr/>
          </p:nvSpPr>
          <p:spPr>
            <a:xfrm>
              <a:off x="9546771" y="1832429"/>
              <a:ext cx="2857500" cy="28575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วงรี 14">
              <a:extLst>
                <a:ext uri="{FF2B5EF4-FFF2-40B4-BE49-F238E27FC236}">
                  <a16:creationId xmlns:a16="http://schemas.microsoft.com/office/drawing/2014/main" id="{16DF1730-F3D7-B5E1-4921-653D28EA3390}"/>
                </a:ext>
              </a:extLst>
            </p:cNvPr>
            <p:cNvSpPr/>
            <p:nvPr/>
          </p:nvSpPr>
          <p:spPr>
            <a:xfrm>
              <a:off x="9419771" y="1794329"/>
              <a:ext cx="2857500" cy="28575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6" name="กลุ่ม 15">
              <a:extLst>
                <a:ext uri="{FF2B5EF4-FFF2-40B4-BE49-F238E27FC236}">
                  <a16:creationId xmlns:a16="http://schemas.microsoft.com/office/drawing/2014/main" id="{6E46FF8E-2B2F-DF06-7905-5839C1AA6C50}"/>
                </a:ext>
              </a:extLst>
            </p:cNvPr>
            <p:cNvGrpSpPr/>
            <p:nvPr/>
          </p:nvGrpSpPr>
          <p:grpSpPr>
            <a:xfrm>
              <a:off x="10101941" y="2376779"/>
              <a:ext cx="1602272" cy="1624650"/>
              <a:chOff x="6096000" y="2246150"/>
              <a:chExt cx="1602272" cy="1624650"/>
            </a:xfrm>
          </p:grpSpPr>
          <p:sp>
            <p:nvSpPr>
              <p:cNvPr id="17" name="ลูกศร: เลี้ยวกลับ 16">
                <a:extLst>
                  <a:ext uri="{FF2B5EF4-FFF2-40B4-BE49-F238E27FC236}">
                    <a16:creationId xmlns:a16="http://schemas.microsoft.com/office/drawing/2014/main" id="{5C037D0A-2969-BDE8-01E6-6BE5CD953E69}"/>
                  </a:ext>
                </a:extLst>
              </p:cNvPr>
              <p:cNvSpPr/>
              <p:nvPr/>
            </p:nvSpPr>
            <p:spPr>
              <a:xfrm rot="16200000">
                <a:off x="6151486" y="2324014"/>
                <a:ext cx="1554800" cy="1538772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ลูกศร: เลี้ยวกลับ 17">
                <a:extLst>
                  <a:ext uri="{FF2B5EF4-FFF2-40B4-BE49-F238E27FC236}">
                    <a16:creationId xmlns:a16="http://schemas.microsoft.com/office/drawing/2014/main" id="{A975DE42-8048-FA7F-FCA1-B404CC290F4B}"/>
                  </a:ext>
                </a:extLst>
              </p:cNvPr>
              <p:cNvSpPr/>
              <p:nvPr/>
            </p:nvSpPr>
            <p:spPr>
              <a:xfrm rot="16200000">
                <a:off x="6087986" y="2254164"/>
                <a:ext cx="1554800" cy="1538772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100000"/>
                </a:avLst>
              </a:prstGeom>
              <a:solidFill>
                <a:srgbClr val="40BB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9" name="กลุ่ม 28">
            <a:extLst>
              <a:ext uri="{FF2B5EF4-FFF2-40B4-BE49-F238E27FC236}">
                <a16:creationId xmlns:a16="http://schemas.microsoft.com/office/drawing/2014/main" id="{7684DE60-153D-1F72-0F4D-92EE4508C40B}"/>
              </a:ext>
            </a:extLst>
          </p:cNvPr>
          <p:cNvGrpSpPr/>
          <p:nvPr/>
        </p:nvGrpSpPr>
        <p:grpSpPr>
          <a:xfrm>
            <a:off x="3759200" y="3577772"/>
            <a:ext cx="2880306" cy="2988129"/>
            <a:chOff x="4786342" y="3800950"/>
            <a:chExt cx="2880306" cy="2988129"/>
          </a:xfrm>
        </p:grpSpPr>
        <p:grpSp>
          <p:nvGrpSpPr>
            <p:cNvPr id="2" name="กลุ่ม 1">
              <a:extLst>
                <a:ext uri="{FF2B5EF4-FFF2-40B4-BE49-F238E27FC236}">
                  <a16:creationId xmlns:a16="http://schemas.microsoft.com/office/drawing/2014/main" id="{E79F1CA4-D30C-33C8-8A46-7FDD1C08ED55}"/>
                </a:ext>
              </a:extLst>
            </p:cNvPr>
            <p:cNvGrpSpPr/>
            <p:nvPr/>
          </p:nvGrpSpPr>
          <p:grpSpPr>
            <a:xfrm>
              <a:off x="4786342" y="3800950"/>
              <a:ext cx="2880306" cy="2988129"/>
              <a:chOff x="5486400" y="1663700"/>
              <a:chExt cx="2880306" cy="2988129"/>
            </a:xfrm>
          </p:grpSpPr>
          <p:sp>
            <p:nvSpPr>
              <p:cNvPr id="3" name="วงรี 2">
                <a:extLst>
                  <a:ext uri="{FF2B5EF4-FFF2-40B4-BE49-F238E27FC236}">
                    <a16:creationId xmlns:a16="http://schemas.microsoft.com/office/drawing/2014/main" id="{37919137-5CD9-4575-4E82-94BFDF1042D1}"/>
                  </a:ext>
                </a:extLst>
              </p:cNvPr>
              <p:cNvSpPr/>
              <p:nvPr/>
            </p:nvSpPr>
            <p:spPr>
              <a:xfrm>
                <a:off x="5509206" y="1794329"/>
                <a:ext cx="2857500" cy="28575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4" name="วงรี 3">
                <a:extLst>
                  <a:ext uri="{FF2B5EF4-FFF2-40B4-BE49-F238E27FC236}">
                    <a16:creationId xmlns:a16="http://schemas.microsoft.com/office/drawing/2014/main" id="{60BF087A-2298-0E79-5E9D-227339E795CF}"/>
                  </a:ext>
                </a:extLst>
              </p:cNvPr>
              <p:cNvSpPr/>
              <p:nvPr/>
            </p:nvSpPr>
            <p:spPr>
              <a:xfrm>
                <a:off x="5486400" y="1663700"/>
                <a:ext cx="2857500" cy="2857500"/>
              </a:xfrm>
              <a:prstGeom prst="ellipse">
                <a:avLst/>
              </a:prstGeom>
              <a:solidFill>
                <a:srgbClr val="40BBCF"/>
              </a:solidFill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25" name="กลุ่ม 24">
              <a:extLst>
                <a:ext uri="{FF2B5EF4-FFF2-40B4-BE49-F238E27FC236}">
                  <a16:creationId xmlns:a16="http://schemas.microsoft.com/office/drawing/2014/main" id="{12244A32-3114-0C5E-87E1-2C408E23200B}"/>
                </a:ext>
              </a:extLst>
            </p:cNvPr>
            <p:cNvGrpSpPr/>
            <p:nvPr/>
          </p:nvGrpSpPr>
          <p:grpSpPr>
            <a:xfrm>
              <a:off x="5424319" y="4921470"/>
              <a:ext cx="1646208" cy="967544"/>
              <a:chOff x="5402292" y="4781918"/>
              <a:chExt cx="1646208" cy="967544"/>
            </a:xfrm>
            <a:solidFill>
              <a:srgbClr val="A6A6A6"/>
            </a:solidFill>
          </p:grpSpPr>
          <p:sp>
            <p:nvSpPr>
              <p:cNvPr id="26" name="สี่เหลี่ยมผืนผ้า: มุมมน 25">
                <a:extLst>
                  <a:ext uri="{FF2B5EF4-FFF2-40B4-BE49-F238E27FC236}">
                    <a16:creationId xmlns:a16="http://schemas.microsoft.com/office/drawing/2014/main" id="{A793805E-5630-7F70-9432-2D4182ED34C7}"/>
                  </a:ext>
                </a:extLst>
              </p:cNvPr>
              <p:cNvSpPr/>
              <p:nvPr/>
            </p:nvSpPr>
            <p:spPr>
              <a:xfrm>
                <a:off x="5402292" y="4781918"/>
                <a:ext cx="1646208" cy="2335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7" name="สี่เหลี่ยมผืนผ้า: มุมมน 26">
                <a:extLst>
                  <a:ext uri="{FF2B5EF4-FFF2-40B4-BE49-F238E27FC236}">
                    <a16:creationId xmlns:a16="http://schemas.microsoft.com/office/drawing/2014/main" id="{38D252DD-E603-EC53-7CC4-810718098AD7}"/>
                  </a:ext>
                </a:extLst>
              </p:cNvPr>
              <p:cNvSpPr/>
              <p:nvPr/>
            </p:nvSpPr>
            <p:spPr>
              <a:xfrm>
                <a:off x="5402292" y="5151717"/>
                <a:ext cx="1646208" cy="2335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8" name="สี่เหลี่ยมผืนผ้า: มุมมน 27">
                <a:extLst>
                  <a:ext uri="{FF2B5EF4-FFF2-40B4-BE49-F238E27FC236}">
                    <a16:creationId xmlns:a16="http://schemas.microsoft.com/office/drawing/2014/main" id="{DF8DA55C-A543-4653-77BD-4AC4BD0E1FB3}"/>
                  </a:ext>
                </a:extLst>
              </p:cNvPr>
              <p:cNvSpPr/>
              <p:nvPr/>
            </p:nvSpPr>
            <p:spPr>
              <a:xfrm>
                <a:off x="5402292" y="5515904"/>
                <a:ext cx="1646208" cy="2335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24" name="กลุ่ม 23">
              <a:extLst>
                <a:ext uri="{FF2B5EF4-FFF2-40B4-BE49-F238E27FC236}">
                  <a16:creationId xmlns:a16="http://schemas.microsoft.com/office/drawing/2014/main" id="{567BFFAF-16F7-1F2B-9B65-5319A4771F75}"/>
                </a:ext>
              </a:extLst>
            </p:cNvPr>
            <p:cNvGrpSpPr/>
            <p:nvPr/>
          </p:nvGrpSpPr>
          <p:grpSpPr>
            <a:xfrm>
              <a:off x="5414794" y="4853527"/>
              <a:ext cx="1646208" cy="967544"/>
              <a:chOff x="5402292" y="4781918"/>
              <a:chExt cx="1646208" cy="967544"/>
            </a:xfrm>
          </p:grpSpPr>
          <p:sp>
            <p:nvSpPr>
              <p:cNvPr id="21" name="สี่เหลี่ยมผืนผ้า: มุมมน 20">
                <a:extLst>
                  <a:ext uri="{FF2B5EF4-FFF2-40B4-BE49-F238E27FC236}">
                    <a16:creationId xmlns:a16="http://schemas.microsoft.com/office/drawing/2014/main" id="{E9060E52-23EA-81E3-04BA-3B308D0B1188}"/>
                  </a:ext>
                </a:extLst>
              </p:cNvPr>
              <p:cNvSpPr/>
              <p:nvPr/>
            </p:nvSpPr>
            <p:spPr>
              <a:xfrm>
                <a:off x="5402292" y="4781918"/>
                <a:ext cx="1646208" cy="2335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2" name="สี่เหลี่ยมผืนผ้า: มุมมน 21">
                <a:extLst>
                  <a:ext uri="{FF2B5EF4-FFF2-40B4-BE49-F238E27FC236}">
                    <a16:creationId xmlns:a16="http://schemas.microsoft.com/office/drawing/2014/main" id="{937613C7-BBD4-88E8-0B0D-0C71D0748A88}"/>
                  </a:ext>
                </a:extLst>
              </p:cNvPr>
              <p:cNvSpPr/>
              <p:nvPr/>
            </p:nvSpPr>
            <p:spPr>
              <a:xfrm>
                <a:off x="5402292" y="5151717"/>
                <a:ext cx="1646208" cy="2335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3" name="สี่เหลี่ยมผืนผ้า: มุมมน 22">
                <a:extLst>
                  <a:ext uri="{FF2B5EF4-FFF2-40B4-BE49-F238E27FC236}">
                    <a16:creationId xmlns:a16="http://schemas.microsoft.com/office/drawing/2014/main" id="{2136AC3F-7BBF-84F9-527E-39D015FF8B79}"/>
                  </a:ext>
                </a:extLst>
              </p:cNvPr>
              <p:cNvSpPr/>
              <p:nvPr/>
            </p:nvSpPr>
            <p:spPr>
              <a:xfrm>
                <a:off x="5402292" y="5515904"/>
                <a:ext cx="1646208" cy="23355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148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6568F04-BD81-752F-1056-0399AE05E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26" y="0"/>
            <a:ext cx="7054560" cy="4641900"/>
          </a:xfrm>
          <a:prstGeom prst="rect">
            <a:avLst/>
          </a:prstGeom>
        </p:spPr>
      </p:pic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31941932-EE9A-9266-5ACB-97D68E36F9A7}"/>
              </a:ext>
            </a:extLst>
          </p:cNvPr>
          <p:cNvGrpSpPr/>
          <p:nvPr/>
        </p:nvGrpSpPr>
        <p:grpSpPr>
          <a:xfrm>
            <a:off x="3699800" y="5416733"/>
            <a:ext cx="3948611" cy="1060274"/>
            <a:chOff x="6986957" y="1364303"/>
            <a:chExt cx="2500132" cy="671331"/>
          </a:xfrm>
        </p:grpSpPr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4E3FA7C8-F414-5F3A-514E-05B679324B95}"/>
                </a:ext>
              </a:extLst>
            </p:cNvPr>
            <p:cNvSpPr/>
            <p:nvPr/>
          </p:nvSpPr>
          <p:spPr>
            <a:xfrm>
              <a:off x="6986957" y="1364303"/>
              <a:ext cx="2500132" cy="6713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A7B00"/>
                </a:gs>
                <a:gs pos="50000">
                  <a:srgbClr val="FFAF00"/>
                </a:gs>
                <a:gs pos="100000">
                  <a:srgbClr val="FFFF1A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สี่เหลี่ยมผืนผ้า: มุมมน 8">
              <a:extLst>
                <a:ext uri="{FF2B5EF4-FFF2-40B4-BE49-F238E27FC236}">
                  <a16:creationId xmlns:a16="http://schemas.microsoft.com/office/drawing/2014/main" id="{CACB3F87-74E7-3658-68C8-8470888B1F18}"/>
                </a:ext>
              </a:extLst>
            </p:cNvPr>
            <p:cNvSpPr/>
            <p:nvPr/>
          </p:nvSpPr>
          <p:spPr>
            <a:xfrm>
              <a:off x="7114343" y="1441502"/>
              <a:ext cx="2245360" cy="5169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A7B00"/>
                </a:gs>
                <a:gs pos="50000">
                  <a:srgbClr val="FFAF00"/>
                </a:gs>
                <a:gs pos="100000">
                  <a:srgbClr val="FFFF1A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กล่องข้อความ 9">
              <a:extLst>
                <a:ext uri="{FF2B5EF4-FFF2-40B4-BE49-F238E27FC236}">
                  <a16:creationId xmlns:a16="http://schemas.microsoft.com/office/drawing/2014/main" id="{E763A123-17B3-214F-C077-52EAE6C04CB4}"/>
                </a:ext>
              </a:extLst>
            </p:cNvPr>
            <p:cNvSpPr txBox="1"/>
            <p:nvPr/>
          </p:nvSpPr>
          <p:spPr>
            <a:xfrm>
              <a:off x="7786419" y="1438358"/>
              <a:ext cx="881197" cy="526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4B18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YAKISOBA" pitchFamily="2" charset="0"/>
                  <a:cs typeface="MN YAKISOBA" pitchFamily="2" charset="0"/>
                </a:rPr>
                <a:t>Play</a:t>
              </a:r>
              <a:endParaRPr lang="th-TH" sz="4800" b="1" dirty="0">
                <a:solidFill>
                  <a:srgbClr val="4B1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YAKISOBA" pitchFamily="2" charset="0"/>
                <a:cs typeface="MN YAKISOBA" pitchFamily="2" charset="0"/>
              </a:endParaRPr>
            </a:p>
          </p:txBody>
        </p:sp>
      </p:grp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70E55306-1B73-4EB6-3C67-C5BE8DBA09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3" t="7796" r="7488" b="8584"/>
          <a:stretch/>
        </p:blipFill>
        <p:spPr>
          <a:xfrm>
            <a:off x="10551215" y="-810614"/>
            <a:ext cx="4895613" cy="3455237"/>
          </a:xfrm>
          <a:prstGeom prst="rect">
            <a:avLst/>
          </a:prstGeom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6D2EA3F-C9B4-27E7-9959-6347633FB462}"/>
              </a:ext>
            </a:extLst>
          </p:cNvPr>
          <p:cNvSpPr/>
          <p:nvPr/>
        </p:nvSpPr>
        <p:spPr>
          <a:xfrm rot="21277730">
            <a:off x="4268629" y="2791095"/>
            <a:ext cx="32031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scadeDown">
              <a:avLst/>
            </a:prstTxWarp>
            <a:spAutoFit/>
          </a:bodyPr>
          <a:lstStyle/>
          <a:p>
            <a:pPr algn="ctr"/>
            <a:r>
              <a:rPr lang="en-US" sz="9600" b="1" cap="none" spc="0" dirty="0">
                <a:ln w="76200">
                  <a:solidFill>
                    <a:srgbClr val="4B1800"/>
                  </a:solidFill>
                </a:ln>
                <a:gradFill flip="none" rotWithShape="1">
                  <a:gsLst>
                    <a:gs pos="50000">
                      <a:srgbClr val="FFFFFF"/>
                    </a:gs>
                    <a:gs pos="100000">
                      <a:srgbClr val="BABABA"/>
                    </a:gs>
                  </a:gsLst>
                  <a:lin ang="16200000" scaled="1"/>
                  <a:tileRect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ill Sans Ultra Bold Condensed" panose="020B0A06020104020203" pitchFamily="34" charset="0"/>
                <a:cs typeface="MN YAKISOBA" pitchFamily="2" charset="0"/>
              </a:rPr>
              <a:t>MATH</a:t>
            </a:r>
            <a:endParaRPr lang="th-TH" sz="9600" b="1" cap="none" spc="0" dirty="0">
              <a:ln w="76200">
                <a:solidFill>
                  <a:srgbClr val="4B1800"/>
                </a:solidFill>
              </a:ln>
              <a:gradFill flip="none" rotWithShape="1">
                <a:gsLst>
                  <a:gs pos="50000">
                    <a:srgbClr val="FFFFFF"/>
                  </a:gs>
                  <a:gs pos="100000">
                    <a:srgbClr val="BABABA"/>
                  </a:gs>
                </a:gsLst>
                <a:lin ang="16200000" scaled="1"/>
                <a:tileRect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ill Sans Ultra Bold Condensed" panose="020B0A06020104020203" pitchFamily="34" charset="0"/>
              <a:cs typeface="MN YAKISOBA" pitchFamily="2" charset="0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5D865D23-8B01-BD6C-3870-35F826916420}"/>
              </a:ext>
            </a:extLst>
          </p:cNvPr>
          <p:cNvSpPr/>
          <p:nvPr/>
        </p:nvSpPr>
        <p:spPr>
          <a:xfrm rot="676158">
            <a:off x="4146286" y="3920152"/>
            <a:ext cx="32031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scadeUp">
              <a:avLst/>
            </a:prstTxWarp>
            <a:spAutoFit/>
          </a:bodyPr>
          <a:lstStyle/>
          <a:p>
            <a:pPr algn="ctr"/>
            <a:r>
              <a:rPr lang="en-US" sz="9600" b="1" cap="none" spc="0" dirty="0">
                <a:ln w="76200">
                  <a:solidFill>
                    <a:srgbClr val="4B1800"/>
                  </a:solidFill>
                </a:ln>
                <a:gradFill flip="none" rotWithShape="1">
                  <a:gsLst>
                    <a:gs pos="38000">
                      <a:srgbClr val="FFFF27"/>
                    </a:gs>
                    <a:gs pos="100000">
                      <a:srgbClr val="FD9600"/>
                    </a:gs>
                  </a:gsLst>
                  <a:lin ang="16200000" scaled="1"/>
                  <a:tileRect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ill Sans Ultra Bold Condensed" panose="020B0A06020104020203" pitchFamily="34" charset="0"/>
                <a:cs typeface="MN YAKISOBA" pitchFamily="2" charset="0"/>
              </a:rPr>
              <a:t>LAND</a:t>
            </a:r>
            <a:endParaRPr lang="th-TH" sz="9600" b="1" cap="none" spc="0" dirty="0">
              <a:ln w="76200">
                <a:solidFill>
                  <a:srgbClr val="4B1800"/>
                </a:solidFill>
              </a:ln>
              <a:gradFill flip="none" rotWithShape="1">
                <a:gsLst>
                  <a:gs pos="38000">
                    <a:srgbClr val="FFFF27"/>
                  </a:gs>
                  <a:gs pos="100000">
                    <a:srgbClr val="FD9600"/>
                  </a:gs>
                </a:gsLst>
                <a:lin ang="16200000" scaled="1"/>
                <a:tileRect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ill Sans Ultra Bold Condensed" panose="020B0A06020104020203" pitchFamily="34" charset="0"/>
              <a:cs typeface="MN YAKISOB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1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FD2B3C39-3A98-707D-C86D-97D1C575671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DFBE08A2-8A88-8CD2-A9EC-60DEFD56D06F}"/>
                </a:ext>
              </a:extLst>
            </p:cNvPr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58CAFF"/>
                </a:gs>
                <a:gs pos="50000">
                  <a:srgbClr val="7AE4F6"/>
                </a:gs>
                <a:gs pos="100000">
                  <a:srgbClr val="C2FFF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760EA2F9-850E-E85B-B758-A09A6B84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29518"/>
              <a:ext cx="2288253" cy="1218046"/>
            </a:xfrm>
            <a:prstGeom prst="rect">
              <a:avLst/>
            </a:prstGeom>
          </p:spPr>
        </p:pic>
        <p:pic>
          <p:nvPicPr>
            <p:cNvPr id="19" name="รูปภาพ 18">
              <a:extLst>
                <a:ext uri="{FF2B5EF4-FFF2-40B4-BE49-F238E27FC236}">
                  <a16:creationId xmlns:a16="http://schemas.microsoft.com/office/drawing/2014/main" id="{51AF0E86-43C0-E79A-9893-76FA1FD3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048" y="358156"/>
              <a:ext cx="2479051" cy="1319607"/>
            </a:xfrm>
            <a:prstGeom prst="rect">
              <a:avLst/>
            </a:prstGeom>
          </p:spPr>
        </p:pic>
        <p:pic>
          <p:nvPicPr>
            <p:cNvPr id="20" name="รูปภาพ 19">
              <a:extLst>
                <a:ext uri="{FF2B5EF4-FFF2-40B4-BE49-F238E27FC236}">
                  <a16:creationId xmlns:a16="http://schemas.microsoft.com/office/drawing/2014/main" id="{5A9C6A4A-099C-2F17-351F-D9593E43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497" y="132669"/>
              <a:ext cx="1221503" cy="650210"/>
            </a:xfrm>
            <a:prstGeom prst="rect">
              <a:avLst/>
            </a:prstGeom>
          </p:spPr>
        </p:pic>
      </p:grp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31941932-EE9A-9266-5ACB-97D68E36F9A7}"/>
              </a:ext>
            </a:extLst>
          </p:cNvPr>
          <p:cNvGrpSpPr/>
          <p:nvPr/>
        </p:nvGrpSpPr>
        <p:grpSpPr>
          <a:xfrm>
            <a:off x="3699800" y="5416733"/>
            <a:ext cx="3948611" cy="1060274"/>
            <a:chOff x="6986957" y="1364303"/>
            <a:chExt cx="2500132" cy="671331"/>
          </a:xfrm>
        </p:grpSpPr>
        <p:sp>
          <p:nvSpPr>
            <p:cNvPr id="8" name="สี่เหลี่ยมผืนผ้า: มุมมน 7">
              <a:extLst>
                <a:ext uri="{FF2B5EF4-FFF2-40B4-BE49-F238E27FC236}">
                  <a16:creationId xmlns:a16="http://schemas.microsoft.com/office/drawing/2014/main" id="{4E3FA7C8-F414-5F3A-514E-05B679324B95}"/>
                </a:ext>
              </a:extLst>
            </p:cNvPr>
            <p:cNvSpPr/>
            <p:nvPr/>
          </p:nvSpPr>
          <p:spPr>
            <a:xfrm>
              <a:off x="6986957" y="1364303"/>
              <a:ext cx="2500132" cy="6713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A7B00"/>
                </a:gs>
                <a:gs pos="50000">
                  <a:srgbClr val="FFAF00"/>
                </a:gs>
                <a:gs pos="100000">
                  <a:srgbClr val="FFFF1A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สี่เหลี่ยมผืนผ้า: มุมมน 8">
              <a:extLst>
                <a:ext uri="{FF2B5EF4-FFF2-40B4-BE49-F238E27FC236}">
                  <a16:creationId xmlns:a16="http://schemas.microsoft.com/office/drawing/2014/main" id="{CACB3F87-74E7-3658-68C8-8470888B1F18}"/>
                </a:ext>
              </a:extLst>
            </p:cNvPr>
            <p:cNvSpPr/>
            <p:nvPr/>
          </p:nvSpPr>
          <p:spPr>
            <a:xfrm>
              <a:off x="7114343" y="1441502"/>
              <a:ext cx="2245360" cy="51693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A7B00"/>
                </a:gs>
                <a:gs pos="50000">
                  <a:srgbClr val="FFAF00"/>
                </a:gs>
                <a:gs pos="100000">
                  <a:srgbClr val="FFFF1A"/>
                </a:gs>
              </a:gsLst>
              <a:lin ang="5400000" scaled="1"/>
              <a:tileRect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กล่องข้อความ 9">
              <a:extLst>
                <a:ext uri="{FF2B5EF4-FFF2-40B4-BE49-F238E27FC236}">
                  <a16:creationId xmlns:a16="http://schemas.microsoft.com/office/drawing/2014/main" id="{E763A123-17B3-214F-C077-52EAE6C04CB4}"/>
                </a:ext>
              </a:extLst>
            </p:cNvPr>
            <p:cNvSpPr txBox="1"/>
            <p:nvPr/>
          </p:nvSpPr>
          <p:spPr>
            <a:xfrm>
              <a:off x="7786419" y="1438358"/>
              <a:ext cx="881197" cy="526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4B18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N YAKISOBA" pitchFamily="2" charset="0"/>
                  <a:cs typeface="MN YAKISOBA" pitchFamily="2" charset="0"/>
                </a:rPr>
                <a:t>Play</a:t>
              </a:r>
              <a:endParaRPr lang="th-TH" sz="4800" b="1" dirty="0">
                <a:solidFill>
                  <a:srgbClr val="4B18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YAKISOBA" pitchFamily="2" charset="0"/>
                <a:cs typeface="MN YAKISOBA" pitchFamily="2" charset="0"/>
              </a:endParaRPr>
            </a:p>
          </p:txBody>
        </p:sp>
      </p:grpSp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74023BC7-4F40-0FF8-AFEB-D3756A1CFE81}"/>
              </a:ext>
            </a:extLst>
          </p:cNvPr>
          <p:cNvGrpSpPr/>
          <p:nvPr/>
        </p:nvGrpSpPr>
        <p:grpSpPr>
          <a:xfrm>
            <a:off x="1696110" y="-54803"/>
            <a:ext cx="7955989" cy="5344073"/>
            <a:chOff x="1696110" y="-54803"/>
            <a:chExt cx="7955989" cy="5344073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16568F04-BD81-752F-1056-0399AE05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110" y="-54803"/>
              <a:ext cx="7955989" cy="5235040"/>
            </a:xfrm>
            <a:prstGeom prst="rect">
              <a:avLst/>
            </a:prstGeom>
          </p:spPr>
        </p:pic>
        <p:sp>
          <p:nvSpPr>
            <p:cNvPr id="15" name="สี่เหลี่ยมผืนผ้า 14">
              <a:extLst>
                <a:ext uri="{FF2B5EF4-FFF2-40B4-BE49-F238E27FC236}">
                  <a16:creationId xmlns:a16="http://schemas.microsoft.com/office/drawing/2014/main" id="{34EA4DA8-C6A9-B3EC-DDF1-AACE32AFC897}"/>
                </a:ext>
              </a:extLst>
            </p:cNvPr>
            <p:cNvSpPr/>
            <p:nvPr/>
          </p:nvSpPr>
          <p:spPr>
            <a:xfrm>
              <a:off x="2273201" y="3742168"/>
              <a:ext cx="7220381" cy="15471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hevronInverted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ln w="76200">
                    <a:solidFill>
                      <a:srgbClr val="4B1800"/>
                    </a:solidFill>
                  </a:ln>
                  <a:gradFill flip="none" rotWithShape="1">
                    <a:gsLst>
                      <a:gs pos="24000">
                        <a:schemeClr val="bg1"/>
                      </a:gs>
                      <a:gs pos="61000">
                        <a:schemeClr val="bg1">
                          <a:lumMod val="65000"/>
                        </a:schemeClr>
                      </a:gs>
                    </a:gsLst>
                    <a:lin ang="16200000" scaled="1"/>
                    <a:tileRect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ill Sans Ultra Bold Condensed" panose="020B0A06020104020203" pitchFamily="34" charset="0"/>
                  <a:cs typeface="MN YAKISOBA" pitchFamily="2" charset="0"/>
                </a:rPr>
                <a:t>SMART</a:t>
              </a:r>
              <a:r>
                <a:rPr lang="en-US" sz="5400" b="1" cap="none" spc="0" dirty="0">
                  <a:ln w="76200">
                    <a:solidFill>
                      <a:srgbClr val="4B1800"/>
                    </a:solidFill>
                  </a:ln>
                  <a:gradFill flip="none" rotWithShape="1">
                    <a:gsLst>
                      <a:gs pos="24000">
                        <a:srgbClr val="FFFF27"/>
                      </a:gs>
                      <a:gs pos="61000">
                        <a:srgbClr val="FF6600"/>
                      </a:gs>
                    </a:gsLst>
                    <a:lin ang="16200000" scaled="1"/>
                    <a:tileRect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ill Sans Ultra Bold Condensed" panose="020B0A06020104020203" pitchFamily="34" charset="0"/>
                  <a:cs typeface="MN YAKISOBA" pitchFamily="2" charset="0"/>
                </a:rPr>
                <a:t>LAND</a:t>
              </a:r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C696E58-AD67-C681-DC2B-331978DCC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430" y="-3483803"/>
            <a:ext cx="10101860" cy="685800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80E00C77-8FF2-6520-5780-1CC0D7461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74445" y="3428998"/>
            <a:ext cx="10044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1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id="{FD2B3C39-3A98-707D-C86D-97D1C575671D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DFBE08A2-8A88-8CD2-A9EC-60DEFD56D06F}"/>
                </a:ext>
              </a:extLst>
            </p:cNvPr>
            <p:cNvSpPr/>
            <p:nvPr/>
          </p:nvSpPr>
          <p:spPr>
            <a:xfrm>
              <a:off x="0" y="-1"/>
              <a:ext cx="12192000" cy="6858001"/>
            </a:xfrm>
            <a:prstGeom prst="rect">
              <a:avLst/>
            </a:prstGeom>
            <a:gradFill flip="none" rotWithShape="1">
              <a:gsLst>
                <a:gs pos="0">
                  <a:srgbClr val="58CAFF"/>
                </a:gs>
                <a:gs pos="50000">
                  <a:srgbClr val="7AE4F6"/>
                </a:gs>
                <a:gs pos="100000">
                  <a:srgbClr val="C2FFF7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รูปภาพ 17">
              <a:extLst>
                <a:ext uri="{FF2B5EF4-FFF2-40B4-BE49-F238E27FC236}">
                  <a16:creationId xmlns:a16="http://schemas.microsoft.com/office/drawing/2014/main" id="{760EA2F9-850E-E85B-B758-A09A6B846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129518"/>
              <a:ext cx="2288253" cy="1218046"/>
            </a:xfrm>
            <a:prstGeom prst="rect">
              <a:avLst/>
            </a:prstGeom>
          </p:spPr>
        </p:pic>
        <p:pic>
          <p:nvPicPr>
            <p:cNvPr id="19" name="รูปภาพ 18">
              <a:extLst>
                <a:ext uri="{FF2B5EF4-FFF2-40B4-BE49-F238E27FC236}">
                  <a16:creationId xmlns:a16="http://schemas.microsoft.com/office/drawing/2014/main" id="{51AF0E86-43C0-E79A-9893-76FA1FD32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048" y="358156"/>
              <a:ext cx="2479051" cy="1319607"/>
            </a:xfrm>
            <a:prstGeom prst="rect">
              <a:avLst/>
            </a:prstGeom>
          </p:spPr>
        </p:pic>
        <p:pic>
          <p:nvPicPr>
            <p:cNvPr id="20" name="รูปภาพ 19">
              <a:extLst>
                <a:ext uri="{FF2B5EF4-FFF2-40B4-BE49-F238E27FC236}">
                  <a16:creationId xmlns:a16="http://schemas.microsoft.com/office/drawing/2014/main" id="{5A9C6A4A-099C-2F17-351F-D9593E43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497" y="132669"/>
              <a:ext cx="1221503" cy="650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646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74023BC7-4F40-0FF8-AFEB-D3756A1CFE81}"/>
              </a:ext>
            </a:extLst>
          </p:cNvPr>
          <p:cNvGrpSpPr/>
          <p:nvPr/>
        </p:nvGrpSpPr>
        <p:grpSpPr>
          <a:xfrm>
            <a:off x="743258" y="1016000"/>
            <a:ext cx="12605601" cy="8467238"/>
            <a:chOff x="1696110" y="-54803"/>
            <a:chExt cx="7955989" cy="5344073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16568F04-BD81-752F-1056-0399AE05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110" y="-54803"/>
              <a:ext cx="7955989" cy="5235040"/>
            </a:xfrm>
            <a:prstGeom prst="rect">
              <a:avLst/>
            </a:prstGeom>
          </p:spPr>
        </p:pic>
        <p:sp>
          <p:nvSpPr>
            <p:cNvPr id="15" name="สี่เหลี่ยมผืนผ้า 14">
              <a:extLst>
                <a:ext uri="{FF2B5EF4-FFF2-40B4-BE49-F238E27FC236}">
                  <a16:creationId xmlns:a16="http://schemas.microsoft.com/office/drawing/2014/main" id="{34EA4DA8-C6A9-B3EC-DDF1-AACE32AFC897}"/>
                </a:ext>
              </a:extLst>
            </p:cNvPr>
            <p:cNvSpPr/>
            <p:nvPr/>
          </p:nvSpPr>
          <p:spPr>
            <a:xfrm>
              <a:off x="2273201" y="3742168"/>
              <a:ext cx="7220381" cy="15471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ChevronInverted">
                <a:avLst/>
              </a:prstTxWarp>
              <a:spAutoFit/>
            </a:bodyPr>
            <a:lstStyle/>
            <a:p>
              <a:pPr algn="ctr"/>
              <a:r>
                <a:rPr lang="en-US" sz="5400" b="1" cap="none" spc="0" dirty="0">
                  <a:ln w="76200">
                    <a:solidFill>
                      <a:srgbClr val="4B1800"/>
                    </a:solidFill>
                  </a:ln>
                  <a:gradFill flip="none" rotWithShape="1">
                    <a:gsLst>
                      <a:gs pos="24000">
                        <a:schemeClr val="bg1"/>
                      </a:gs>
                      <a:gs pos="61000">
                        <a:schemeClr val="bg1">
                          <a:lumMod val="65000"/>
                        </a:schemeClr>
                      </a:gs>
                    </a:gsLst>
                    <a:lin ang="16200000" scaled="1"/>
                    <a:tileRect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ill Sans Ultra Bold Condensed" panose="020B0A06020104020203" pitchFamily="34" charset="0"/>
                  <a:cs typeface="MN YAKISOBA" pitchFamily="2" charset="0"/>
                </a:rPr>
                <a:t>MATH</a:t>
              </a:r>
              <a:r>
                <a:rPr lang="en-US" sz="5400" b="1" cap="none" spc="0" dirty="0">
                  <a:ln w="76200">
                    <a:solidFill>
                      <a:srgbClr val="4B1800"/>
                    </a:solidFill>
                  </a:ln>
                  <a:gradFill flip="none" rotWithShape="1">
                    <a:gsLst>
                      <a:gs pos="24000">
                        <a:srgbClr val="FFFF27"/>
                      </a:gs>
                      <a:gs pos="61000">
                        <a:srgbClr val="FF6600"/>
                      </a:gs>
                    </a:gsLst>
                    <a:lin ang="16200000" scaled="1"/>
                    <a:tileRect/>
                  </a:gra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ill Sans Ultra Bold Condensed" panose="020B0A06020104020203" pitchFamily="34" charset="0"/>
                  <a:cs typeface="MN YAKISOBA" pitchFamily="2" charset="0"/>
                </a:rPr>
                <a:t>LAND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6864987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422</Words>
  <Application>Microsoft Office PowerPoint</Application>
  <PresentationFormat>แบบจอกว้าง</PresentationFormat>
  <Paragraphs>192</Paragraphs>
  <Slides>55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Gill Sans Ultra Bold Condensed</vt:lpstr>
      <vt:lpstr>Matura MT Script Capitals</vt:lpstr>
      <vt:lpstr>MN KHANAMUKROP</vt:lpstr>
      <vt:lpstr>MN YAKISOBA</vt:lpstr>
      <vt:lpstr>PK Samut Songkhram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Woramet Phatra</dc:creator>
  <cp:lastModifiedBy>Woramet Phatra</cp:lastModifiedBy>
  <cp:revision>31</cp:revision>
  <dcterms:created xsi:type="dcterms:W3CDTF">2022-12-18T07:00:20Z</dcterms:created>
  <dcterms:modified xsi:type="dcterms:W3CDTF">2023-01-05T18:24:06Z</dcterms:modified>
</cp:coreProperties>
</file>